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91" r:id="rId2"/>
    <p:sldId id="754" r:id="rId3"/>
    <p:sldId id="657" r:id="rId4"/>
    <p:sldId id="736" r:id="rId5"/>
    <p:sldId id="752" r:id="rId6"/>
    <p:sldId id="735" r:id="rId7"/>
    <p:sldId id="756" r:id="rId8"/>
    <p:sldId id="757" r:id="rId9"/>
    <p:sldId id="758" r:id="rId10"/>
    <p:sldId id="755" r:id="rId11"/>
    <p:sldId id="781" r:id="rId12"/>
    <p:sldId id="760" r:id="rId13"/>
    <p:sldId id="782" r:id="rId14"/>
    <p:sldId id="780" r:id="rId15"/>
    <p:sldId id="779" r:id="rId16"/>
    <p:sldId id="761" r:id="rId17"/>
    <p:sldId id="778" r:id="rId18"/>
    <p:sldId id="762" r:id="rId19"/>
    <p:sldId id="763" r:id="rId20"/>
    <p:sldId id="764" r:id="rId21"/>
    <p:sldId id="766" r:id="rId22"/>
    <p:sldId id="767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CCFF"/>
    <a:srgbClr val="0099CC"/>
    <a:srgbClr val="000099"/>
    <a:srgbClr val="FF0000"/>
    <a:srgbClr val="FFFF00"/>
    <a:srgbClr val="DDDDDD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627" autoAdjust="0"/>
  </p:normalViewPr>
  <p:slideViewPr>
    <p:cSldViewPr snapToGrid="0">
      <p:cViewPr varScale="1">
        <p:scale>
          <a:sx n="54" d="100"/>
          <a:sy n="54" d="100"/>
        </p:scale>
        <p:origin x="-160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8241DEC-1CCB-43A3-B6E9-A34B30A0AA29}" type="datetimeFigureOut">
              <a:rPr lang="en-US"/>
              <a:pPr/>
              <a:t>2/14/2017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44FB692-FE1F-43CE-8216-5F1BF056D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5A07B66-39F7-4BB0-84A0-2C18C170D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1017-ADF1-4404-92FB-B874094C14F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E7753-FBBE-4A39-9236-4EF17E6F284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B2669A-F65F-49CE-BB68-A41FD4142238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DEA4D-3CC2-4E53-9B8A-89F5A6489B4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C9B85-F75C-490A-AE57-AF755079403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ED3E0-1CEC-4CCC-ADBB-5FF1A6FE0C1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 addresses are obtained? Is it private?  Universally known?  Possible to fake?</a:t>
            </a:r>
          </a:p>
          <a:p>
            <a:r>
              <a:rPr lang="en-US" baseline="0" dirty="0" smtClean="0"/>
              <a:t>All these questions have important implications on security; will come to later on.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DCA2DA-176F-4595-8288-C2A79247E59C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DCA2DA-176F-4595-8288-C2A79247E59C}" type="slidenum">
              <a:rPr lang="en-US"/>
              <a:pPr/>
              <a:t>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BEN: remind what FTP is, the protocol isn’t popularly</a:t>
            </a:r>
            <a:r>
              <a:rPr lang="en-US" baseline="0" dirty="0" smtClean="0"/>
              <a:t> known </a:t>
            </a:r>
            <a:r>
              <a:rPr lang="en-US" dirty="0" smtClean="0"/>
              <a:t>anymore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B7F3B-C1E5-4172-8818-CB97F9349B54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BEN: would make the point that we’ll see examples of what to do and what not to do.  It</a:t>
            </a:r>
            <a:r>
              <a:rPr lang="en-US" baseline="0" dirty="0" smtClean="0"/>
              <a:t> is not easy to compose the building blocks we covered in the first couple of weeks.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758019-DB53-41B0-BAE1-8B9A17F3BF5D}" type="slidenum">
              <a:rPr lang="en-US"/>
              <a:pPr/>
              <a:t>7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85840E-DAE0-4457-A717-EB2A261063F3}" type="slidenum">
              <a:rPr lang="en-US"/>
              <a:pPr/>
              <a:t>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BEN: can you give a little bit of background on why these are not present in the internet?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33DF7D-4F00-41A6-8B2E-8C2376963626}" type="slidenum">
              <a:rPr lang="en-US"/>
              <a:pPr/>
              <a:t>9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200">
                <a:latin typeface="Arial" pitchFamily="34" charset="0"/>
                <a:cs typeface="Arial" pitchFamily="34" charset="0"/>
              </a:rPr>
              <a:t>8-</a:t>
            </a:r>
            <a:fld id="{9988607E-CB5C-4D39-9C53-DBA17C3A9DAF}" type="slidenum">
              <a:rPr lang="en-US" sz="120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4"/>
            <a:ext cx="7772400" cy="2821403"/>
          </a:xfrm>
        </p:spPr>
        <p:txBody>
          <a:bodyPr/>
          <a:lstStyle/>
          <a:p>
            <a:pPr algn="ctr"/>
            <a:r>
              <a:rPr lang="en-US" dirty="0" smtClean="0"/>
              <a:t>CSE 4905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Security</a:t>
            </a:r>
            <a:r>
              <a:rPr lang="en-US" u="none" dirty="0" smtClean="0"/>
              <a:t> Overview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91" y="228600"/>
            <a:ext cx="8610601" cy="1143000"/>
          </a:xfrm>
        </p:spPr>
        <p:txBody>
          <a:bodyPr/>
          <a:lstStyle/>
          <a:p>
            <a:r>
              <a:rPr lang="en-US" dirty="0" smtClean="0"/>
              <a:t>Exercise: security at link layer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1197" y="1069134"/>
            <a:ext cx="8002588" cy="5310553"/>
          </a:xfrm>
        </p:spPr>
        <p:txBody>
          <a:bodyPr/>
          <a:lstStyle/>
          <a:p>
            <a:r>
              <a:rPr lang="en-US" dirty="0" smtClean="0"/>
              <a:t>Incentives?</a:t>
            </a:r>
          </a:p>
          <a:p>
            <a:r>
              <a:rPr lang="en-US" dirty="0" smtClean="0"/>
              <a:t>What does an encrypted frame look like?</a:t>
            </a:r>
          </a:p>
          <a:p>
            <a:pPr lvl="1"/>
            <a:r>
              <a:rPr lang="en-US" sz="2000" dirty="0" smtClean="0"/>
              <a:t>What is being encrypted and what is not?</a:t>
            </a:r>
          </a:p>
          <a:p>
            <a:r>
              <a:rPr lang="en-US" dirty="0" smtClean="0"/>
              <a:t>Suppose use symmetric-key encryption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Who need to agree on the key?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How to agree on the key?</a:t>
            </a:r>
          </a:p>
          <a:p>
            <a:r>
              <a:rPr lang="en-US" dirty="0" smtClean="0"/>
              <a:t>How to ensure integrity?</a:t>
            </a:r>
          </a:p>
          <a:p>
            <a:r>
              <a:rPr lang="en-US" dirty="0" smtClean="0"/>
              <a:t>Is authentication needed? </a:t>
            </a:r>
          </a:p>
          <a:p>
            <a:r>
              <a:rPr lang="en-US" dirty="0" smtClean="0">
                <a:latin typeface="Gill Sans MT" pitchFamily="34" charset="0"/>
              </a:rPr>
              <a:t>If you have perfect security at link layer, do you still need security measures at other layers?</a:t>
            </a:r>
          </a:p>
          <a:p>
            <a:r>
              <a:rPr lang="en-US" dirty="0" smtClean="0"/>
              <a:t>If you have perfect security at other layers, do you still need security measures at link layers?</a:t>
            </a:r>
            <a:endParaRPr lang="en-US" dirty="0" smtClean="0">
              <a:latin typeface="Gill Sans MT" pitchFamily="34" charset="0"/>
            </a:endParaRPr>
          </a:p>
          <a:p>
            <a:pPr lvl="2"/>
            <a:endParaRPr lang="en-US" sz="2800" dirty="0" smtClean="0"/>
          </a:p>
          <a:p>
            <a:pPr lvl="1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91" y="158260"/>
            <a:ext cx="8610601" cy="1143000"/>
          </a:xfrm>
        </p:spPr>
        <p:txBody>
          <a:bodyPr/>
          <a:lstStyle/>
          <a:p>
            <a:r>
              <a:rPr lang="en-US" dirty="0" smtClean="0"/>
              <a:t>Exercise: security at link layer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1196" y="956590"/>
            <a:ext cx="8019757" cy="5901410"/>
          </a:xfrm>
        </p:spPr>
        <p:txBody>
          <a:bodyPr/>
          <a:lstStyle/>
          <a:p>
            <a:r>
              <a:rPr lang="en-US" dirty="0" smtClean="0"/>
              <a:t>Attackers’ incentives</a:t>
            </a:r>
          </a:p>
          <a:p>
            <a:pPr lvl="1"/>
            <a:r>
              <a:rPr lang="en-US" dirty="0" smtClean="0"/>
              <a:t>Interference, eavesdrop, insert messages, know volume of traffic, …</a:t>
            </a:r>
          </a:p>
          <a:p>
            <a:r>
              <a:rPr lang="en-US" dirty="0" smtClean="0"/>
              <a:t>What does an encrypted frame look like?</a:t>
            </a:r>
          </a:p>
          <a:p>
            <a:pPr lvl="1"/>
            <a:r>
              <a:rPr lang="en-US" sz="2000" dirty="0" smtClean="0"/>
              <a:t>Link layer header not encrypted, other headers (IP, transport layers) and payload encrypted</a:t>
            </a:r>
          </a:p>
          <a:p>
            <a:r>
              <a:rPr lang="en-US" dirty="0" smtClean="0">
                <a:latin typeface="Gill Sans MT" pitchFamily="34" charset="0"/>
              </a:rPr>
              <a:t>If you have perfect security at link layer, do you still need security measures at other layers?</a:t>
            </a:r>
          </a:p>
          <a:p>
            <a:pPr lvl="1"/>
            <a:r>
              <a:rPr lang="en-US" dirty="0" smtClean="0"/>
              <a:t>Link-layer security only deals with the link between two adjacent hosts</a:t>
            </a:r>
            <a:endParaRPr lang="en-US" dirty="0" smtClean="0">
              <a:latin typeface="Gill Sans MT" pitchFamily="34" charset="0"/>
            </a:endParaRPr>
          </a:p>
          <a:p>
            <a:r>
              <a:rPr lang="en-US" dirty="0" smtClean="0"/>
              <a:t>If you have perfect security at other layers, do you still need security measures at link layers?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Yes, e.g., if you want to hide the sender IP, or hide link-layer management traffic</a:t>
            </a:r>
          </a:p>
          <a:p>
            <a:pPr lvl="2"/>
            <a:endParaRPr lang="en-US" sz="2800" dirty="0" smtClean="0"/>
          </a:p>
          <a:p>
            <a:pPr lvl="1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72328"/>
            <a:ext cx="9340948" cy="1143000"/>
          </a:xfrm>
        </p:spPr>
        <p:txBody>
          <a:bodyPr/>
          <a:lstStyle/>
          <a:p>
            <a:r>
              <a:rPr lang="en-US" dirty="0" smtClean="0"/>
              <a:t>Exercise: security at network (IP) layer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1197" y="1167610"/>
            <a:ext cx="8002588" cy="5310553"/>
          </a:xfrm>
        </p:spPr>
        <p:txBody>
          <a:bodyPr/>
          <a:lstStyle/>
          <a:p>
            <a:r>
              <a:rPr lang="en-US" dirty="0" smtClean="0"/>
              <a:t>Incentives?</a:t>
            </a:r>
          </a:p>
          <a:p>
            <a:r>
              <a:rPr lang="en-US" dirty="0" smtClean="0"/>
              <a:t>What does an encrypted datagram look like?</a:t>
            </a:r>
          </a:p>
          <a:p>
            <a:pPr lvl="1"/>
            <a:r>
              <a:rPr lang="en-US" sz="2000" dirty="0" smtClean="0"/>
              <a:t>What is being encrypted and what is not?</a:t>
            </a:r>
          </a:p>
          <a:p>
            <a:r>
              <a:rPr lang="en-US" dirty="0" smtClean="0"/>
              <a:t>Suppose use symmetric-key encryption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Who need to agree on the key?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How to agree on the key?</a:t>
            </a:r>
          </a:p>
          <a:p>
            <a:r>
              <a:rPr lang="en-US" dirty="0" smtClean="0"/>
              <a:t>How to ensure integrity?</a:t>
            </a:r>
          </a:p>
          <a:p>
            <a:r>
              <a:rPr lang="en-US" dirty="0" smtClean="0"/>
              <a:t>Is authentication needed? </a:t>
            </a:r>
          </a:p>
          <a:p>
            <a:r>
              <a:rPr lang="en-US" dirty="0" smtClean="0">
                <a:latin typeface="Gill Sans MT" pitchFamily="34" charset="0"/>
              </a:rPr>
              <a:t>If you have perfect security at IP layer, do you still need security at other layers?</a:t>
            </a:r>
          </a:p>
          <a:p>
            <a:r>
              <a:rPr lang="en-US" dirty="0" smtClean="0"/>
              <a:t>If you have perfect security at other layers, do you still need security at IP layer?</a:t>
            </a:r>
          </a:p>
          <a:p>
            <a:endParaRPr lang="en-US" dirty="0" smtClean="0">
              <a:latin typeface="Gill Sans MT" pitchFamily="34" charset="0"/>
            </a:endParaRPr>
          </a:p>
          <a:p>
            <a:pPr lvl="2"/>
            <a:endParaRPr lang="en-US" sz="2800" dirty="0" smtClean="0"/>
          </a:p>
          <a:p>
            <a:pPr lvl="1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72328"/>
            <a:ext cx="9340948" cy="1143000"/>
          </a:xfrm>
        </p:spPr>
        <p:txBody>
          <a:bodyPr/>
          <a:lstStyle/>
          <a:p>
            <a:r>
              <a:rPr lang="en-US" dirty="0" smtClean="0"/>
              <a:t>Exercise: security at network (IP) layer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1197" y="1167610"/>
            <a:ext cx="8002588" cy="5310553"/>
          </a:xfrm>
        </p:spPr>
        <p:txBody>
          <a:bodyPr/>
          <a:lstStyle/>
          <a:p>
            <a:r>
              <a:rPr lang="en-US" dirty="0" smtClean="0"/>
              <a:t>What does an encrypted datagram look like?</a:t>
            </a:r>
          </a:p>
          <a:p>
            <a:pPr lvl="1"/>
            <a:r>
              <a:rPr lang="en-US" sz="2000" dirty="0" smtClean="0"/>
              <a:t>Transport layer header and payload are encrypted; others are not</a:t>
            </a:r>
          </a:p>
          <a:p>
            <a:r>
              <a:rPr lang="en-US" dirty="0" smtClean="0">
                <a:latin typeface="Gill Sans MT" pitchFamily="34" charset="0"/>
              </a:rPr>
              <a:t>If you have perfect security at IP layer, do you still need security at other layers?</a:t>
            </a:r>
          </a:p>
          <a:p>
            <a:pPr lvl="1"/>
            <a:r>
              <a:rPr lang="en-US" dirty="0" smtClean="0"/>
              <a:t>You may still want to have link-layer security; you may not want to use IP layer security (from some traffic)…</a:t>
            </a:r>
            <a:endParaRPr lang="en-US" dirty="0" smtClean="0">
              <a:latin typeface="Gill Sans MT" pitchFamily="34" charset="0"/>
            </a:endParaRPr>
          </a:p>
          <a:p>
            <a:r>
              <a:rPr lang="en-US" dirty="0" smtClean="0"/>
              <a:t>If you have perfect security at other layers, do you still need security at IP layer?</a:t>
            </a:r>
          </a:p>
          <a:p>
            <a:pPr lvl="1"/>
            <a:r>
              <a:rPr lang="en-US" dirty="0" smtClean="0"/>
              <a:t>Yes, e.g., you want to provide a logic isolation of all data from your computer (you’ll have to do this for each individual session if you use transport-layer security; link-layer security </a:t>
            </a:r>
            <a:r>
              <a:rPr lang="en-US" smtClean="0"/>
              <a:t>only deals a hop)…</a:t>
            </a:r>
            <a:endParaRPr lang="en-US" dirty="0" smtClean="0"/>
          </a:p>
          <a:p>
            <a:endParaRPr lang="en-US" dirty="0" smtClean="0">
              <a:latin typeface="Gill Sans MT" pitchFamily="34" charset="0"/>
            </a:endParaRPr>
          </a:p>
          <a:p>
            <a:pPr lvl="2"/>
            <a:endParaRPr lang="en-US" sz="2800" dirty="0" smtClean="0"/>
          </a:p>
          <a:p>
            <a:pPr lvl="1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5767" y="228600"/>
            <a:ext cx="8948233" cy="1143000"/>
          </a:xfrm>
        </p:spPr>
        <p:txBody>
          <a:bodyPr/>
          <a:lstStyle/>
          <a:p>
            <a:r>
              <a:rPr lang="en-US" dirty="0" smtClean="0"/>
              <a:t>Why need security at different layers?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1197" y="1406766"/>
            <a:ext cx="8002588" cy="5310553"/>
          </a:xfrm>
        </p:spPr>
        <p:txBody>
          <a:bodyPr/>
          <a:lstStyle/>
          <a:p>
            <a:r>
              <a:rPr lang="en-US" sz="3200" dirty="0" smtClean="0"/>
              <a:t>Different layers have different functionalities, security at different layers serve different purposes</a:t>
            </a:r>
          </a:p>
          <a:p>
            <a:pPr lvl="1"/>
            <a:r>
              <a:rPr lang="en-US" dirty="0" smtClean="0"/>
              <a:t>Selectively choose what to use</a:t>
            </a:r>
          </a:p>
          <a:p>
            <a:r>
              <a:rPr lang="en-US" sz="3200" dirty="0" smtClean="0"/>
              <a:t>If one layer not secure, you still have some safeguard from some other layers</a:t>
            </a:r>
          </a:p>
          <a:p>
            <a:pPr lvl="1"/>
            <a:r>
              <a:rPr lang="en-US" sz="2800" dirty="0" smtClean="0"/>
              <a:t>e.g., security measures for </a:t>
            </a:r>
            <a:r>
              <a:rPr lang="en-US" sz="2800" dirty="0" err="1" smtClean="0"/>
              <a:t>WiFi</a:t>
            </a:r>
            <a:r>
              <a:rPr lang="en-US" sz="2800" dirty="0" smtClean="0"/>
              <a:t> network does not work initially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91" y="228600"/>
            <a:ext cx="8610601" cy="1143000"/>
          </a:xfrm>
        </p:spPr>
        <p:txBody>
          <a:bodyPr/>
          <a:lstStyle/>
          <a:p>
            <a:r>
              <a:rPr lang="en-US" dirty="0" smtClean="0"/>
              <a:t>Physical layer security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1197" y="1406766"/>
            <a:ext cx="8002588" cy="5310553"/>
          </a:xfrm>
        </p:spPr>
        <p:txBody>
          <a:bodyPr/>
          <a:lstStyle/>
          <a:p>
            <a:r>
              <a:rPr lang="en-US" sz="3200" dirty="0" smtClean="0"/>
              <a:t>Many open problems</a:t>
            </a:r>
          </a:p>
          <a:p>
            <a:pPr lvl="1"/>
            <a:r>
              <a:rPr lang="en-US" sz="2800" dirty="0" smtClean="0"/>
              <a:t>Particularly for wireless networks</a:t>
            </a:r>
          </a:p>
          <a:p>
            <a:r>
              <a:rPr lang="en-US" sz="3200" dirty="0" smtClean="0"/>
              <a:t>Require knowledge in digital communication</a:t>
            </a:r>
          </a:p>
          <a:p>
            <a:r>
              <a:rPr lang="en-US" sz="3200" dirty="0" smtClean="0"/>
              <a:t>Not covered in this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91" y="228600"/>
            <a:ext cx="8610601" cy="1143000"/>
          </a:xfrm>
        </p:spPr>
        <p:txBody>
          <a:bodyPr/>
          <a:lstStyle/>
          <a:p>
            <a:r>
              <a:rPr lang="en-US" dirty="0" smtClean="0"/>
              <a:t>Link layer security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1197" y="1406766"/>
            <a:ext cx="8002588" cy="5310553"/>
          </a:xfrm>
        </p:spPr>
        <p:txBody>
          <a:bodyPr/>
          <a:lstStyle/>
          <a:p>
            <a:r>
              <a:rPr lang="en-US" sz="3200" dirty="0" smtClean="0"/>
              <a:t>Link layer basic services: move a frame from one node to an adjacent node over a communication link</a:t>
            </a:r>
            <a:endParaRPr lang="en-US" sz="2800" dirty="0" smtClean="0"/>
          </a:p>
          <a:p>
            <a:r>
              <a:rPr lang="en-US" sz="3200" dirty="0" smtClean="0"/>
              <a:t>Wireless networks particularly vulnerable</a:t>
            </a:r>
          </a:p>
          <a:p>
            <a:pPr lvl="1"/>
            <a:r>
              <a:rPr lang="en-US" sz="2800" dirty="0" smtClean="0"/>
              <a:t>Why?</a:t>
            </a:r>
          </a:p>
          <a:p>
            <a:r>
              <a:rPr lang="en-US" sz="3200" dirty="0" smtClean="0"/>
              <a:t>Case study: securing </a:t>
            </a:r>
            <a:r>
              <a:rPr lang="en-US" sz="3200" dirty="0" err="1" smtClean="0"/>
              <a:t>WiFi</a:t>
            </a:r>
            <a:r>
              <a:rPr lang="en-US" sz="3200" dirty="0" smtClean="0"/>
              <a:t> networks (802.11 wireless LANs)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91" y="116056"/>
            <a:ext cx="8610601" cy="1143000"/>
          </a:xfrm>
        </p:spPr>
        <p:txBody>
          <a:bodyPr/>
          <a:lstStyle/>
          <a:p>
            <a:r>
              <a:rPr lang="en-US" dirty="0" smtClean="0"/>
              <a:t>Sniffing wireless traffic</a:t>
            </a:r>
          </a:p>
        </p:txBody>
      </p:sp>
      <p:pic>
        <p:nvPicPr>
          <p:cNvPr id="5" name="Picture 4" descr="screen 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" y="1082328"/>
            <a:ext cx="8440615" cy="5346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91" y="228600"/>
            <a:ext cx="8610601" cy="1143000"/>
          </a:xfrm>
        </p:spPr>
        <p:txBody>
          <a:bodyPr/>
          <a:lstStyle/>
          <a:p>
            <a:r>
              <a:rPr lang="en-US" dirty="0" smtClean="0"/>
              <a:t>Securing </a:t>
            </a:r>
            <a:r>
              <a:rPr lang="en-US" dirty="0" err="1" smtClean="0"/>
              <a:t>WiFi</a:t>
            </a:r>
            <a:r>
              <a:rPr lang="en-US" dirty="0" smtClean="0"/>
              <a:t> networks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1197" y="1406767"/>
            <a:ext cx="8002588" cy="4825222"/>
          </a:xfrm>
        </p:spPr>
        <p:txBody>
          <a:bodyPr/>
          <a:lstStyle/>
          <a:p>
            <a:r>
              <a:rPr lang="en-US" sz="3600" dirty="0" err="1" smtClean="0"/>
              <a:t>WiFi</a:t>
            </a:r>
            <a:r>
              <a:rPr lang="en-US" sz="3600" dirty="0" smtClean="0"/>
              <a:t> basics</a:t>
            </a:r>
          </a:p>
          <a:p>
            <a:r>
              <a:rPr lang="en-US" sz="3600" dirty="0" smtClean="0"/>
              <a:t>Security protocols</a:t>
            </a:r>
          </a:p>
          <a:p>
            <a:pPr lvl="1"/>
            <a:r>
              <a:rPr lang="en-US" sz="3200" dirty="0" smtClean="0"/>
              <a:t>WEP (first attempt, severe security flaws)</a:t>
            </a:r>
          </a:p>
          <a:p>
            <a:pPr lvl="1"/>
            <a:r>
              <a:rPr lang="en-US" sz="3200" dirty="0" smtClean="0"/>
              <a:t>802.11i, WPA and WPA2 (current protocols)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802.11 Wireless LAN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7593" y="1489075"/>
            <a:ext cx="4665663" cy="330041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802.11b</a:t>
            </a:r>
            <a:endParaRPr lang="en-US" dirty="0" smtClean="0"/>
          </a:p>
          <a:p>
            <a:pPr lvl="1"/>
            <a:r>
              <a:rPr lang="en-US" dirty="0" smtClean="0"/>
              <a:t>2.4 GHz unlicensed spectrum</a:t>
            </a:r>
          </a:p>
          <a:p>
            <a:pPr lvl="1"/>
            <a:r>
              <a:rPr lang="en-US" dirty="0" smtClean="0"/>
              <a:t>up to 11 Mbps</a:t>
            </a:r>
          </a:p>
          <a:p>
            <a:pPr lvl="1"/>
            <a:r>
              <a:rPr lang="en-US" dirty="0" smtClean="0"/>
              <a:t>direct sequence spread spectrum (DSSS) in physical layer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47339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802.11a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5 GHz range</a:t>
            </a:r>
          </a:p>
          <a:p>
            <a:pPr lvl="1"/>
            <a:r>
              <a:rPr lang="en-US" dirty="0" smtClean="0"/>
              <a:t>up to 54 Mbps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802.11g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2.4 GHz range</a:t>
            </a:r>
          </a:p>
          <a:p>
            <a:pPr lvl="1"/>
            <a:r>
              <a:rPr lang="en-US" dirty="0" smtClean="0"/>
              <a:t>up to 54 Mbps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802.11n: </a:t>
            </a:r>
            <a:r>
              <a:rPr lang="en-US" sz="2400" dirty="0" smtClean="0"/>
              <a:t>multiple antennae</a:t>
            </a:r>
          </a:p>
          <a:p>
            <a:pPr lvl="1"/>
            <a:r>
              <a:rPr lang="en-US" dirty="0" smtClean="0"/>
              <a:t>2.4 and/or 5 GHz range</a:t>
            </a:r>
          </a:p>
          <a:p>
            <a:pPr lvl="1"/>
            <a:r>
              <a:rPr lang="en-US" dirty="0" smtClean="0"/>
              <a:t>up to 200 Mbps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23557" y="5751666"/>
            <a:ext cx="7751291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dirty="0">
                <a:latin typeface="Gill Sans MT" pitchFamily="34" charset="0"/>
              </a:rPr>
              <a:t>all use CSMA/CA for multiple access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dirty="0">
                <a:latin typeface="Gill Sans MT" pitchFamily="34" charset="0"/>
              </a:rPr>
              <a:t>all have base-station and ad-hoc network versions</a:t>
            </a:r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531201" y="5686461"/>
            <a:ext cx="52641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088" y="1516063"/>
            <a:ext cx="4768850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Internet: 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network of networks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endParaRPr lang="en-US" altLang="ja-JP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Arial" pitchFamily="34" charset="0"/>
              </a:rPr>
              <a:t>Interconnected ISPs</a:t>
            </a:r>
          </a:p>
          <a:p>
            <a:pPr eaLnBrk="1" hangingPunct="1"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protocols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control sending, receiving of </a:t>
            </a:r>
            <a:r>
              <a:rPr lang="en-US" dirty="0" err="1" smtClean="0">
                <a:ea typeface="ＭＳ Ｐゴシック" pitchFamily="34" charset="-128"/>
              </a:rPr>
              <a:t>msgs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Arial" pitchFamily="34" charset="0"/>
              </a:rPr>
              <a:t>e.g., TCP, IP, HTTP, Skype,  802.11</a:t>
            </a:r>
            <a:endParaRPr lang="en-US" sz="2800" dirty="0" smtClean="0">
              <a:ea typeface="Arial" pitchFamily="34" charset="0"/>
            </a:endParaRPr>
          </a:p>
          <a:p>
            <a:pPr eaLnBrk="1" hangingPunct="1">
              <a:buSzPct val="75000"/>
            </a:pPr>
            <a:r>
              <a:rPr lang="en-US" i="1" dirty="0" smtClean="0">
                <a:solidFill>
                  <a:srgbClr val="C00000"/>
                </a:solidFill>
                <a:ea typeface="ＭＳ Ｐゴシック" pitchFamily="34" charset="-128"/>
              </a:rPr>
              <a:t>Internet  standards</a:t>
            </a:r>
          </a:p>
          <a:p>
            <a:pPr lvl="1" eaLnBrk="1" hangingPunct="1"/>
            <a:r>
              <a:rPr lang="en-US" dirty="0" smtClean="0">
                <a:ea typeface="Arial" pitchFamily="34" charset="0"/>
              </a:rPr>
              <a:t>RFC: Request for comments</a:t>
            </a:r>
          </a:p>
          <a:p>
            <a:pPr lvl="1" eaLnBrk="1" hangingPunct="1"/>
            <a:r>
              <a:rPr lang="en-US" dirty="0" smtClean="0">
                <a:ea typeface="Arial" pitchFamily="34" charset="0"/>
              </a:rPr>
              <a:t>IETF: Internet Engineering Task Force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12725" y="190500"/>
            <a:ext cx="8382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ja-JP" sz="4000" dirty="0" smtClean="0">
                <a:solidFill>
                  <a:srgbClr val="000099"/>
                </a:solidFill>
                <a:latin typeface="Gill Sans MT" pitchFamily="34" charset="0"/>
              </a:rPr>
              <a:t>Internet</a:t>
            </a:r>
            <a:r>
              <a:rPr lang="en-US" altLang="ja-JP" sz="4000" dirty="0">
                <a:solidFill>
                  <a:srgbClr val="000099"/>
                </a:solidFill>
                <a:latin typeface="Gill Sans MT" pitchFamily="34" charset="0"/>
              </a:rPr>
              <a:t>: </a:t>
            </a:r>
            <a:r>
              <a:rPr lang="ja-JP" altLang="en-US" sz="4000">
                <a:solidFill>
                  <a:srgbClr val="000099"/>
                </a:solidFill>
                <a:latin typeface="Gill Sans MT" pitchFamily="34" charset="0"/>
              </a:rPr>
              <a:t>“</a:t>
            </a:r>
            <a:r>
              <a:rPr lang="en-US" altLang="ja-JP" sz="4000" dirty="0">
                <a:solidFill>
                  <a:srgbClr val="000099"/>
                </a:solidFill>
                <a:latin typeface="Gill Sans MT" pitchFamily="34" charset="0"/>
              </a:rPr>
              <a:t>nuts and bolts</a:t>
            </a:r>
            <a:r>
              <a:rPr lang="ja-JP" altLang="en-US" sz="4000">
                <a:solidFill>
                  <a:srgbClr val="000099"/>
                </a:solidFill>
                <a:latin typeface="Gill Sans MT" pitchFamily="34" charset="0"/>
              </a:rPr>
              <a:t>”</a:t>
            </a:r>
            <a:r>
              <a:rPr lang="en-US" altLang="ja-JP" sz="4000" dirty="0">
                <a:solidFill>
                  <a:srgbClr val="000099"/>
                </a:solidFill>
                <a:latin typeface="Gill Sans MT" pitchFamily="34" charset="0"/>
              </a:rPr>
              <a:t> view</a:t>
            </a:r>
            <a:endParaRPr lang="en-US" sz="4400" dirty="0">
              <a:solidFill>
                <a:srgbClr val="000099"/>
              </a:solidFill>
              <a:latin typeface="Gill Sans MT" pitchFamily="34" charset="0"/>
            </a:endParaRPr>
          </a:p>
        </p:txBody>
      </p:sp>
      <p:grpSp>
        <p:nvGrpSpPr>
          <p:cNvPr id="2" name="Group 366"/>
          <p:cNvGrpSpPr>
            <a:grpSpLocks/>
          </p:cNvGrpSpPr>
          <p:nvPr/>
        </p:nvGrpSpPr>
        <p:grpSpPr bwMode="auto">
          <a:xfrm>
            <a:off x="5202238" y="1384300"/>
            <a:ext cx="3551237" cy="4845625"/>
            <a:chOff x="5202238" y="1384300"/>
            <a:chExt cx="3551237" cy="4845625"/>
          </a:xfrm>
        </p:grpSpPr>
        <p:sp>
          <p:nvSpPr>
            <p:cNvPr id="38919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20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21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grpSp>
          <p:nvGrpSpPr>
            <p:cNvPr id="3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9272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73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38923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24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25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26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27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28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29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30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31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32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33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34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35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36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37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38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39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40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41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42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43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44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45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46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47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48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49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50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8951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grpSp>
          <p:nvGrpSpPr>
            <p:cNvPr id="4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9270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71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5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9268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9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6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9266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7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7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9264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5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pic>
          <p:nvPicPr>
            <p:cNvPr id="38956" name="Picture 603" descr="car_icon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9262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263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9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10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60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261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258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59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11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9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12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52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253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250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51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13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9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14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44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245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242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43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15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9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16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36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237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234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35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sp>
          <p:nvSpPr>
            <p:cNvPr id="38962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  <p:grpSp>
          <p:nvGrpSpPr>
            <p:cNvPr id="17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9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18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8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229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226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27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19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9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20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0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221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218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19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2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9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22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12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213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210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11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23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9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24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04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205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202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203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25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9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26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96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97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194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95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27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9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28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8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89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186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87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29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9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0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0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81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178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79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31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9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021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72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73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170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71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39044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9164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165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9067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9162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163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9085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9087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914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4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4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5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5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5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5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5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5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5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5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5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5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6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6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pic>
            <p:nvPicPr>
              <p:cNvPr id="3914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146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sp>
          <p:nvSpPr>
            <p:cNvPr id="38974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8386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Gill Sans MT" pitchFamily="34" charset="0"/>
                </a:rPr>
                <a:t>mobile network</a:t>
              </a:r>
            </a:p>
          </p:txBody>
        </p:sp>
        <p:sp>
          <p:nvSpPr>
            <p:cNvPr id="38975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673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Gill Sans MT" pitchFamily="34" charset="0"/>
                </a:rPr>
                <a:t>global ISP</a:t>
              </a:r>
            </a:p>
          </p:txBody>
        </p:sp>
        <p:sp>
          <p:nvSpPr>
            <p:cNvPr id="38976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3865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Gill Sans MT" pitchFamily="34" charset="0"/>
                </a:rPr>
                <a:t>regional ISP</a:t>
              </a:r>
            </a:p>
          </p:txBody>
        </p:sp>
        <p:sp>
          <p:nvSpPr>
            <p:cNvPr id="38977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10659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>
                  <a:latin typeface="Gill Sans MT" pitchFamily="34" charset="0"/>
                </a:rPr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>
                  <a:latin typeface="Gill Sans MT" pitchFamily="34" charset="0"/>
                </a:rPr>
                <a:t>network</a:t>
              </a:r>
            </a:p>
          </p:txBody>
        </p:sp>
        <p:sp>
          <p:nvSpPr>
            <p:cNvPr id="38978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5597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>
                  <a:latin typeface="Gill Sans MT" pitchFamily="34" charset="0"/>
                </a:rPr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>
                  <a:latin typeface="Gill Sans MT" pitchFamily="34" charset="0"/>
                </a:rPr>
                <a:t>       network</a:t>
              </a:r>
            </a:p>
          </p:txBody>
        </p:sp>
        <p:grpSp>
          <p:nvGrpSpPr>
            <p:cNvPr id="39090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911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1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1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1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1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09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4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4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11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11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4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4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12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2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119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3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3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12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12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3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3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12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2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2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2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2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3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3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3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3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3913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3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39124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9080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81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82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83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84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144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10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11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086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169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08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09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088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89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177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06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07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091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185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04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105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093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94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95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96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97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98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99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00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01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39102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103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39193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9057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58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59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pic>
            <p:nvPicPr>
              <p:cNvPr id="39060" name="Picture 1020" descr="screen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61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62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63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64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65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66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201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74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75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76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77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78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79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068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69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70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71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72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73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39209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9034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35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36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pic>
            <p:nvPicPr>
              <p:cNvPr id="39037" name="Picture 1068" descr="screen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38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39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40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41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42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43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217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51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52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53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54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55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56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045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46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47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48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49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50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39225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9011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12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3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pic>
            <p:nvPicPr>
              <p:cNvPr id="39014" name="Picture 1118" descr="screen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5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16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17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18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19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20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233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28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29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30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31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32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33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9022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23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24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25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26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27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39241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9009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0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  <p:grpSp>
          <p:nvGrpSpPr>
            <p:cNvPr id="39249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8986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87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88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pic>
            <p:nvPicPr>
              <p:cNvPr id="38989" name="Picture 1146" descr="screen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90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8991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8992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8993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8994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8995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grpSp>
            <p:nvGrpSpPr>
              <p:cNvPr id="39257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03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04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05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06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07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39008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ill Sans MT" pitchFamily="34" charset="0"/>
                  </a:endParaRPr>
                </a:p>
              </p:txBody>
            </p:sp>
          </p:grpSp>
          <p:sp>
            <p:nvSpPr>
              <p:cNvPr id="38997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8998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8999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00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01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  <p:sp>
            <p:nvSpPr>
              <p:cNvPr id="39002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Gill Sans MT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98438"/>
            <a:ext cx="7772400" cy="1143000"/>
          </a:xfrm>
        </p:spPr>
        <p:txBody>
          <a:bodyPr/>
          <a:lstStyle/>
          <a:p>
            <a:r>
              <a:rPr lang="en-US" smtClean="0"/>
              <a:t>802.11 LAN architecture</a:t>
            </a:r>
          </a:p>
        </p:txBody>
      </p:sp>
      <p:sp>
        <p:nvSpPr>
          <p:cNvPr id="1042" name="Rectangle 4"/>
          <p:cNvSpPr>
            <a:spLocks noChangeArrowheads="1"/>
          </p:cNvSpPr>
          <p:nvPr/>
        </p:nvSpPr>
        <p:spPr bwMode="auto">
          <a:xfrm>
            <a:off x="5005388" y="1603375"/>
            <a:ext cx="38830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>
                <a:latin typeface="Gill Sans MT" pitchFamily="34" charset="0"/>
              </a:rPr>
              <a:t>wireless host communicates with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>
                <a:solidFill>
                  <a:srgbClr val="FF0000"/>
                </a:solidFill>
                <a:latin typeface="Gill Sans MT" pitchFamily="34" charset="0"/>
              </a:rPr>
              <a:t>base station = access point (AP)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>
                <a:solidFill>
                  <a:srgbClr val="FF0000"/>
                </a:solidFill>
                <a:latin typeface="Gill Sans MT" pitchFamily="34" charset="0"/>
              </a:rPr>
              <a:t>Basic Service Set (BSS)</a:t>
            </a:r>
            <a:r>
              <a:rPr lang="en-US" sz="2400">
                <a:latin typeface="Gill Sans MT" pitchFamily="34" charset="0"/>
              </a:rPr>
              <a:t> (aka “cell”) in infrastructure mode contains: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>
                <a:latin typeface="Gill Sans MT" pitchFamily="34" charset="0"/>
              </a:rPr>
              <a:t>wireless hosts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>
                <a:latin typeface="Gill Sans MT" pitchFamily="34" charset="0"/>
              </a:rPr>
              <a:t>access point (AP): base station</a:t>
            </a:r>
          </a:p>
        </p:txBody>
      </p:sp>
      <p:sp>
        <p:nvSpPr>
          <p:cNvPr id="1043" name="Oval 5"/>
          <p:cNvSpPr>
            <a:spLocks noChangeArrowheads="1"/>
          </p:cNvSpPr>
          <p:nvPr/>
        </p:nvSpPr>
        <p:spPr bwMode="auto">
          <a:xfrm>
            <a:off x="2374900" y="4230688"/>
            <a:ext cx="2055813" cy="1946275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Gill Sans MT" pitchFamily="34" charset="0"/>
            </a:endParaRPr>
          </a:p>
        </p:txBody>
      </p:sp>
      <p:sp>
        <p:nvSpPr>
          <p:cNvPr id="1044" name="Oval 6"/>
          <p:cNvSpPr>
            <a:spLocks noChangeArrowheads="1"/>
          </p:cNvSpPr>
          <p:nvPr/>
        </p:nvSpPr>
        <p:spPr bwMode="auto">
          <a:xfrm>
            <a:off x="333375" y="2492375"/>
            <a:ext cx="2055813" cy="1946275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Gill Sans MT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1104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1105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1106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1107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Gill Sans MT" pitchFamily="34" charset="0"/>
              </a:endParaRPr>
            </a:p>
          </p:txBody>
        </p:sp>
        <p:sp>
          <p:nvSpPr>
            <p:cNvPr id="1108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14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115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116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11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112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113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895350" y="3576638"/>
            <a:ext cx="415925" cy="509587"/>
            <a:chOff x="2870" y="1518"/>
            <a:chExt cx="292" cy="320"/>
          </a:xfrm>
        </p:grpSpPr>
        <p:graphicFrame>
          <p:nvGraphicFramePr>
            <p:cNvPr id="1038" name="Object 2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69" name="Clip" r:id="rId4" imgW="826731" imgH="839928" progId="">
                <p:embed/>
              </p:oleObj>
            </a:graphicData>
          </a:graphic>
        </p:graphicFrame>
        <p:graphicFrame>
          <p:nvGraphicFramePr>
            <p:cNvPr id="1039" name="Object 2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70" name="Clip" r:id="rId5" imgW="1267476" imgH="1198375" progId="">
                <p:embed/>
              </p:oleObj>
            </a:graphicData>
          </a:graphic>
        </p:graphicFrame>
      </p:grpSp>
      <p:sp>
        <p:nvSpPr>
          <p:cNvPr id="1047" name="Text Box 24"/>
          <p:cNvSpPr txBox="1">
            <a:spLocks noChangeArrowheads="1"/>
          </p:cNvSpPr>
          <p:nvPr/>
        </p:nvSpPr>
        <p:spPr bwMode="auto">
          <a:xfrm>
            <a:off x="745588" y="4408488"/>
            <a:ext cx="991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latin typeface="Gill Sans MT" pitchFamily="34" charset="0"/>
              </a:rPr>
              <a:t>BSS 1</a:t>
            </a:r>
          </a:p>
        </p:txBody>
      </p:sp>
      <p:sp>
        <p:nvSpPr>
          <p:cNvPr id="1048" name="Line 25"/>
          <p:cNvSpPr>
            <a:spLocks noChangeShapeType="1"/>
          </p:cNvSpPr>
          <p:nvPr/>
        </p:nvSpPr>
        <p:spPr bwMode="auto">
          <a:xfrm>
            <a:off x="3203575" y="3794125"/>
            <a:ext cx="192088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Gill Sans MT" pitchFamily="34" charset="0"/>
            </a:endParaRPr>
          </a:p>
        </p:txBody>
      </p:sp>
      <p:sp>
        <p:nvSpPr>
          <p:cNvPr id="1049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Gill Sans MT" pitchFamily="34" charset="0"/>
            </a:endParaRPr>
          </a:p>
        </p:txBody>
      </p:sp>
      <p:sp>
        <p:nvSpPr>
          <p:cNvPr id="1050" name="Text Box 27"/>
          <p:cNvSpPr txBox="1">
            <a:spLocks noChangeArrowheads="1"/>
          </p:cNvSpPr>
          <p:nvPr/>
        </p:nvSpPr>
        <p:spPr bwMode="auto">
          <a:xfrm>
            <a:off x="3119438" y="6188075"/>
            <a:ext cx="878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Gill Sans MT" pitchFamily="34" charset="0"/>
              </a:rPr>
              <a:t>BSS 2</a:t>
            </a:r>
          </a:p>
        </p:txBody>
      </p:sp>
      <p:sp>
        <p:nvSpPr>
          <p:cNvPr id="1051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Gill Sans MT" pitchFamily="34" charset="0"/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1102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6 w 2135"/>
                <a:gd name="T1" fmla="*/ 130 h 1662"/>
                <a:gd name="T2" fmla="*/ 25 w 2135"/>
                <a:gd name="T3" fmla="*/ 15 h 1662"/>
                <a:gd name="T4" fmla="*/ 155 w 2135"/>
                <a:gd name="T5" fmla="*/ 39 h 1662"/>
                <a:gd name="T6" fmla="*/ 286 w 2135"/>
                <a:gd name="T7" fmla="*/ 20 h 1662"/>
                <a:gd name="T8" fmla="*/ 472 w 2135"/>
                <a:gd name="T9" fmla="*/ 81 h 1662"/>
                <a:gd name="T10" fmla="*/ 475 w 2135"/>
                <a:gd name="T11" fmla="*/ 228 h 1662"/>
                <a:gd name="T12" fmla="*/ 373 w 2135"/>
                <a:gd name="T13" fmla="*/ 319 h 1662"/>
                <a:gd name="T14" fmla="*/ 192 w 2135"/>
                <a:gd name="T15" fmla="*/ 301 h 1662"/>
                <a:gd name="T16" fmla="*/ 118 w 2135"/>
                <a:gd name="T17" fmla="*/ 252 h 1662"/>
                <a:gd name="T18" fmla="*/ 43 w 2135"/>
                <a:gd name="T19" fmla="*/ 212 h 1662"/>
                <a:gd name="T20" fmla="*/ 6 w 2135"/>
                <a:gd name="T21" fmla="*/ 13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Gill Sans MT" pitchFamily="34" charset="0"/>
              </a:endParaRPr>
            </a:p>
          </p:txBody>
        </p:sp>
        <p:sp>
          <p:nvSpPr>
            <p:cNvPr id="1103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89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latin typeface="Gill Sans MT" pitchFamily="34" charset="0"/>
                </a:rPr>
                <a:t>Internet</a:t>
              </a:r>
            </a:p>
          </p:txBody>
        </p:sp>
      </p:grpSp>
      <p:sp>
        <p:nvSpPr>
          <p:cNvPr id="1053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5601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Gill Sans MT" pitchFamily="34" charset="0"/>
              </a:rPr>
              <a:t>hub, switch</a:t>
            </a:r>
          </a:p>
          <a:p>
            <a:pPr eaLnBrk="1" hangingPunct="1"/>
            <a:r>
              <a:rPr lang="en-US" sz="2400">
                <a:latin typeface="Gill Sans MT" pitchFamily="34" charset="0"/>
              </a:rPr>
              <a:t>or router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524000" y="3263900"/>
            <a:ext cx="782638" cy="1012452"/>
            <a:chOff x="1952" y="1032"/>
            <a:chExt cx="589" cy="779"/>
          </a:xfrm>
        </p:grpSpPr>
        <p:sp>
          <p:nvSpPr>
            <p:cNvPr id="1082" name="Text Box 34"/>
            <p:cNvSpPr txBox="1">
              <a:spLocks noChangeArrowheads="1"/>
            </p:cNvSpPr>
            <p:nvPr/>
          </p:nvSpPr>
          <p:spPr bwMode="auto">
            <a:xfrm>
              <a:off x="2080" y="1456"/>
              <a:ext cx="412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latin typeface="Gill Sans MT" pitchFamily="34" charset="0"/>
                </a:rPr>
                <a:t>AP</a:t>
              </a:r>
            </a:p>
          </p:txBody>
        </p: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1084" name="Picture 36" descr="31u_bnrz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5" name="AutoShape 37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86" name="Freeform 38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1 w 247"/>
                  <a:gd name="T1" fmla="*/ 2 h 203"/>
                  <a:gd name="T2" fmla="*/ 1 w 247"/>
                  <a:gd name="T3" fmla="*/ 3 h 203"/>
                  <a:gd name="T4" fmla="*/ 1 w 247"/>
                  <a:gd name="T5" fmla="*/ 3 h 203"/>
                  <a:gd name="T6" fmla="*/ 0 w 247"/>
                  <a:gd name="T7" fmla="*/ 4 h 203"/>
                  <a:gd name="T8" fmla="*/ 0 w 247"/>
                  <a:gd name="T9" fmla="*/ 5 h 203"/>
                  <a:gd name="T10" fmla="*/ 0 w 247"/>
                  <a:gd name="T11" fmla="*/ 5 h 203"/>
                  <a:gd name="T12" fmla="*/ 0 w 247"/>
                  <a:gd name="T13" fmla="*/ 6 h 203"/>
                  <a:gd name="T14" fmla="*/ 0 w 247"/>
                  <a:gd name="T15" fmla="*/ 7 h 203"/>
                  <a:gd name="T16" fmla="*/ 0 w 247"/>
                  <a:gd name="T17" fmla="*/ 8 h 203"/>
                  <a:gd name="T18" fmla="*/ 0 w 247"/>
                  <a:gd name="T19" fmla="*/ 10 h 203"/>
                  <a:gd name="T20" fmla="*/ 0 w 247"/>
                  <a:gd name="T21" fmla="*/ 11 h 203"/>
                  <a:gd name="T22" fmla="*/ 0 w 247"/>
                  <a:gd name="T23" fmla="*/ 12 h 203"/>
                  <a:gd name="T24" fmla="*/ 1 w 247"/>
                  <a:gd name="T25" fmla="*/ 12 h 203"/>
                  <a:gd name="T26" fmla="*/ 1 w 247"/>
                  <a:gd name="T27" fmla="*/ 13 h 203"/>
                  <a:gd name="T28" fmla="*/ 1 w 247"/>
                  <a:gd name="T29" fmla="*/ 13 h 203"/>
                  <a:gd name="T30" fmla="*/ 2 w 247"/>
                  <a:gd name="T31" fmla="*/ 13 h 203"/>
                  <a:gd name="T32" fmla="*/ 2 w 247"/>
                  <a:gd name="T33" fmla="*/ 13 h 203"/>
                  <a:gd name="T34" fmla="*/ 2 w 247"/>
                  <a:gd name="T35" fmla="*/ 13 h 203"/>
                  <a:gd name="T36" fmla="*/ 2 w 247"/>
                  <a:gd name="T37" fmla="*/ 13 h 203"/>
                  <a:gd name="T38" fmla="*/ 2 w 247"/>
                  <a:gd name="T39" fmla="*/ 13 h 203"/>
                  <a:gd name="T40" fmla="*/ 2 w 247"/>
                  <a:gd name="T41" fmla="*/ 12 h 203"/>
                  <a:gd name="T42" fmla="*/ 2 w 247"/>
                  <a:gd name="T43" fmla="*/ 12 h 203"/>
                  <a:gd name="T44" fmla="*/ 2 w 247"/>
                  <a:gd name="T45" fmla="*/ 12 h 203"/>
                  <a:gd name="T46" fmla="*/ 2 w 247"/>
                  <a:gd name="T47" fmla="*/ 12 h 203"/>
                  <a:gd name="T48" fmla="*/ 2 w 247"/>
                  <a:gd name="T49" fmla="*/ 11 h 203"/>
                  <a:gd name="T50" fmla="*/ 2 w 247"/>
                  <a:gd name="T51" fmla="*/ 11 h 203"/>
                  <a:gd name="T52" fmla="*/ 2 w 247"/>
                  <a:gd name="T53" fmla="*/ 11 h 203"/>
                  <a:gd name="T54" fmla="*/ 1 w 247"/>
                  <a:gd name="T55" fmla="*/ 11 h 203"/>
                  <a:gd name="T56" fmla="*/ 1 w 247"/>
                  <a:gd name="T57" fmla="*/ 11 h 203"/>
                  <a:gd name="T58" fmla="*/ 1 w 247"/>
                  <a:gd name="T59" fmla="*/ 11 h 203"/>
                  <a:gd name="T60" fmla="*/ 1 w 247"/>
                  <a:gd name="T61" fmla="*/ 10 h 203"/>
                  <a:gd name="T62" fmla="*/ 1 w 247"/>
                  <a:gd name="T63" fmla="*/ 10 h 203"/>
                  <a:gd name="T64" fmla="*/ 1 w 247"/>
                  <a:gd name="T65" fmla="*/ 10 h 203"/>
                  <a:gd name="T66" fmla="*/ 1 w 247"/>
                  <a:gd name="T67" fmla="*/ 7 h 203"/>
                  <a:gd name="T68" fmla="*/ 1 w 247"/>
                  <a:gd name="T69" fmla="*/ 6 h 203"/>
                  <a:gd name="T70" fmla="*/ 1 w 247"/>
                  <a:gd name="T71" fmla="*/ 4 h 203"/>
                  <a:gd name="T72" fmla="*/ 1 w 247"/>
                  <a:gd name="T73" fmla="*/ 3 h 203"/>
                  <a:gd name="T74" fmla="*/ 2 w 247"/>
                  <a:gd name="T75" fmla="*/ 2 h 203"/>
                  <a:gd name="T76" fmla="*/ 2 w 247"/>
                  <a:gd name="T77" fmla="*/ 2 h 203"/>
                  <a:gd name="T78" fmla="*/ 3 w 247"/>
                  <a:gd name="T79" fmla="*/ 1 h 203"/>
                  <a:gd name="T80" fmla="*/ 3 w 247"/>
                  <a:gd name="T81" fmla="*/ 1 h 203"/>
                  <a:gd name="T82" fmla="*/ 3 w 247"/>
                  <a:gd name="T83" fmla="*/ 1 h 203"/>
                  <a:gd name="T84" fmla="*/ 3 w 247"/>
                  <a:gd name="T85" fmla="*/ 0 h 203"/>
                  <a:gd name="T86" fmla="*/ 2 w 247"/>
                  <a:gd name="T87" fmla="*/ 1 h 203"/>
                  <a:gd name="T88" fmla="*/ 2 w 247"/>
                  <a:gd name="T89" fmla="*/ 1 h 203"/>
                  <a:gd name="T90" fmla="*/ 2 w 247"/>
                  <a:gd name="T91" fmla="*/ 1 h 203"/>
                  <a:gd name="T92" fmla="*/ 2 w 247"/>
                  <a:gd name="T93" fmla="*/ 1 h 203"/>
                  <a:gd name="T94" fmla="*/ 1 w 247"/>
                  <a:gd name="T95" fmla="*/ 2 h 203"/>
                  <a:gd name="T96" fmla="*/ 1 w 247"/>
                  <a:gd name="T97" fmla="*/ 2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87" name="Freeform 39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2 w 158"/>
                  <a:gd name="T1" fmla="*/ 3 h 158"/>
                  <a:gd name="T2" fmla="*/ 2 w 158"/>
                  <a:gd name="T3" fmla="*/ 5 h 158"/>
                  <a:gd name="T4" fmla="*/ 2 w 158"/>
                  <a:gd name="T5" fmla="*/ 5 h 158"/>
                  <a:gd name="T6" fmla="*/ 2 w 158"/>
                  <a:gd name="T7" fmla="*/ 5 h 158"/>
                  <a:gd name="T8" fmla="*/ 1 w 158"/>
                  <a:gd name="T9" fmla="*/ 6 h 158"/>
                  <a:gd name="T10" fmla="*/ 1 w 158"/>
                  <a:gd name="T11" fmla="*/ 7 h 158"/>
                  <a:gd name="T12" fmla="*/ 1 w 158"/>
                  <a:gd name="T13" fmla="*/ 7 h 158"/>
                  <a:gd name="T14" fmla="*/ 1 w 158"/>
                  <a:gd name="T15" fmla="*/ 9 h 158"/>
                  <a:gd name="T16" fmla="*/ 0 w 158"/>
                  <a:gd name="T17" fmla="*/ 9 h 158"/>
                  <a:gd name="T18" fmla="*/ 0 w 158"/>
                  <a:gd name="T19" fmla="*/ 10 h 158"/>
                  <a:gd name="T20" fmla="*/ 0 w 158"/>
                  <a:gd name="T21" fmla="*/ 10 h 158"/>
                  <a:gd name="T22" fmla="*/ 0 w 158"/>
                  <a:gd name="T23" fmla="*/ 10 h 158"/>
                  <a:gd name="T24" fmla="*/ 0 w 158"/>
                  <a:gd name="T25" fmla="*/ 10 h 158"/>
                  <a:gd name="T26" fmla="*/ 0 w 158"/>
                  <a:gd name="T27" fmla="*/ 10 h 158"/>
                  <a:gd name="T28" fmla="*/ 1 w 158"/>
                  <a:gd name="T29" fmla="*/ 10 h 158"/>
                  <a:gd name="T30" fmla="*/ 1 w 158"/>
                  <a:gd name="T31" fmla="*/ 10 h 158"/>
                  <a:gd name="T32" fmla="*/ 1 w 158"/>
                  <a:gd name="T33" fmla="*/ 10 h 158"/>
                  <a:gd name="T34" fmla="*/ 1 w 158"/>
                  <a:gd name="T35" fmla="*/ 10 h 158"/>
                  <a:gd name="T36" fmla="*/ 1 w 158"/>
                  <a:gd name="T37" fmla="*/ 9 h 158"/>
                  <a:gd name="T38" fmla="*/ 1 w 158"/>
                  <a:gd name="T39" fmla="*/ 7 h 158"/>
                  <a:gd name="T40" fmla="*/ 2 w 158"/>
                  <a:gd name="T41" fmla="*/ 7 h 158"/>
                  <a:gd name="T42" fmla="*/ 2 w 158"/>
                  <a:gd name="T43" fmla="*/ 6 h 158"/>
                  <a:gd name="T44" fmla="*/ 2 w 158"/>
                  <a:gd name="T45" fmla="*/ 5 h 158"/>
                  <a:gd name="T46" fmla="*/ 2 w 158"/>
                  <a:gd name="T47" fmla="*/ 5 h 158"/>
                  <a:gd name="T48" fmla="*/ 2 w 158"/>
                  <a:gd name="T49" fmla="*/ 3 h 158"/>
                  <a:gd name="T50" fmla="*/ 2 w 158"/>
                  <a:gd name="T51" fmla="*/ 2 h 158"/>
                  <a:gd name="T52" fmla="*/ 1 w 158"/>
                  <a:gd name="T53" fmla="*/ 1 h 158"/>
                  <a:gd name="T54" fmla="*/ 1 w 158"/>
                  <a:gd name="T55" fmla="*/ 1 h 158"/>
                  <a:gd name="T56" fmla="*/ 1 w 158"/>
                  <a:gd name="T57" fmla="*/ 1 h 158"/>
                  <a:gd name="T58" fmla="*/ 1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1 w 158"/>
                  <a:gd name="T71" fmla="*/ 1 h 158"/>
                  <a:gd name="T72" fmla="*/ 1 w 158"/>
                  <a:gd name="T73" fmla="*/ 1 h 158"/>
                  <a:gd name="T74" fmla="*/ 1 w 158"/>
                  <a:gd name="T75" fmla="*/ 1 h 158"/>
                  <a:gd name="T76" fmla="*/ 1 w 158"/>
                  <a:gd name="T77" fmla="*/ 2 h 158"/>
                  <a:gd name="T78" fmla="*/ 1 w 158"/>
                  <a:gd name="T79" fmla="*/ 2 h 158"/>
                  <a:gd name="T80" fmla="*/ 2 w 158"/>
                  <a:gd name="T81" fmla="*/ 3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88" name="Freeform 40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2 w 399"/>
                  <a:gd name="T1" fmla="*/ 4 h 331"/>
                  <a:gd name="T2" fmla="*/ 1 w 399"/>
                  <a:gd name="T3" fmla="*/ 7 h 331"/>
                  <a:gd name="T4" fmla="*/ 0 w 399"/>
                  <a:gd name="T5" fmla="*/ 10 h 331"/>
                  <a:gd name="T6" fmla="*/ 0 w 399"/>
                  <a:gd name="T7" fmla="*/ 13 h 331"/>
                  <a:gd name="T8" fmla="*/ 0 w 399"/>
                  <a:gd name="T9" fmla="*/ 15 h 331"/>
                  <a:gd name="T10" fmla="*/ 0 w 399"/>
                  <a:gd name="T11" fmla="*/ 16 h 331"/>
                  <a:gd name="T12" fmla="*/ 0 w 399"/>
                  <a:gd name="T13" fmla="*/ 17 h 331"/>
                  <a:gd name="T14" fmla="*/ 0 w 399"/>
                  <a:gd name="T15" fmla="*/ 17 h 331"/>
                  <a:gd name="T16" fmla="*/ 1 w 399"/>
                  <a:gd name="T17" fmla="*/ 18 h 331"/>
                  <a:gd name="T18" fmla="*/ 1 w 399"/>
                  <a:gd name="T19" fmla="*/ 19 h 331"/>
                  <a:gd name="T20" fmla="*/ 2 w 399"/>
                  <a:gd name="T21" fmla="*/ 20 h 331"/>
                  <a:gd name="T22" fmla="*/ 2 w 399"/>
                  <a:gd name="T23" fmla="*/ 20 h 331"/>
                  <a:gd name="T24" fmla="*/ 3 w 399"/>
                  <a:gd name="T25" fmla="*/ 21 h 331"/>
                  <a:gd name="T26" fmla="*/ 3 w 399"/>
                  <a:gd name="T27" fmla="*/ 21 h 331"/>
                  <a:gd name="T28" fmla="*/ 4 w 399"/>
                  <a:gd name="T29" fmla="*/ 21 h 331"/>
                  <a:gd name="T30" fmla="*/ 4 w 399"/>
                  <a:gd name="T31" fmla="*/ 21 h 331"/>
                  <a:gd name="T32" fmla="*/ 5 w 399"/>
                  <a:gd name="T33" fmla="*/ 21 h 331"/>
                  <a:gd name="T34" fmla="*/ 5 w 399"/>
                  <a:gd name="T35" fmla="*/ 21 h 331"/>
                  <a:gd name="T36" fmla="*/ 5 w 399"/>
                  <a:gd name="T37" fmla="*/ 20 h 331"/>
                  <a:gd name="T38" fmla="*/ 5 w 399"/>
                  <a:gd name="T39" fmla="*/ 20 h 331"/>
                  <a:gd name="T40" fmla="*/ 4 w 399"/>
                  <a:gd name="T41" fmla="*/ 19 h 331"/>
                  <a:gd name="T42" fmla="*/ 4 w 399"/>
                  <a:gd name="T43" fmla="*/ 19 h 331"/>
                  <a:gd name="T44" fmla="*/ 4 w 399"/>
                  <a:gd name="T45" fmla="*/ 19 h 331"/>
                  <a:gd name="T46" fmla="*/ 3 w 399"/>
                  <a:gd name="T47" fmla="*/ 19 h 331"/>
                  <a:gd name="T48" fmla="*/ 3 w 399"/>
                  <a:gd name="T49" fmla="*/ 18 h 331"/>
                  <a:gd name="T50" fmla="*/ 2 w 399"/>
                  <a:gd name="T51" fmla="*/ 18 h 331"/>
                  <a:gd name="T52" fmla="*/ 2 w 399"/>
                  <a:gd name="T53" fmla="*/ 17 h 331"/>
                  <a:gd name="T54" fmla="*/ 1 w 399"/>
                  <a:gd name="T55" fmla="*/ 17 h 331"/>
                  <a:gd name="T56" fmla="*/ 1 w 399"/>
                  <a:gd name="T57" fmla="*/ 16 h 331"/>
                  <a:gd name="T58" fmla="*/ 1 w 399"/>
                  <a:gd name="T59" fmla="*/ 15 h 331"/>
                  <a:gd name="T60" fmla="*/ 1 w 399"/>
                  <a:gd name="T61" fmla="*/ 13 h 331"/>
                  <a:gd name="T62" fmla="*/ 1 w 399"/>
                  <a:gd name="T63" fmla="*/ 11 h 331"/>
                  <a:gd name="T64" fmla="*/ 1 w 399"/>
                  <a:gd name="T65" fmla="*/ 10 h 331"/>
                  <a:gd name="T66" fmla="*/ 1 w 399"/>
                  <a:gd name="T67" fmla="*/ 8 h 331"/>
                  <a:gd name="T68" fmla="*/ 1 w 399"/>
                  <a:gd name="T69" fmla="*/ 7 h 331"/>
                  <a:gd name="T70" fmla="*/ 2 w 399"/>
                  <a:gd name="T71" fmla="*/ 5 h 331"/>
                  <a:gd name="T72" fmla="*/ 2 w 399"/>
                  <a:gd name="T73" fmla="*/ 4 h 331"/>
                  <a:gd name="T74" fmla="*/ 3 w 399"/>
                  <a:gd name="T75" fmla="*/ 3 h 331"/>
                  <a:gd name="T76" fmla="*/ 4 w 399"/>
                  <a:gd name="T77" fmla="*/ 2 h 331"/>
                  <a:gd name="T78" fmla="*/ 4 w 399"/>
                  <a:gd name="T79" fmla="*/ 1 h 331"/>
                  <a:gd name="T80" fmla="*/ 4 w 399"/>
                  <a:gd name="T81" fmla="*/ 0 h 331"/>
                  <a:gd name="T82" fmla="*/ 3 w 399"/>
                  <a:gd name="T83" fmla="*/ 1 h 331"/>
                  <a:gd name="T84" fmla="*/ 3 w 399"/>
                  <a:gd name="T85" fmla="*/ 1 h 331"/>
                  <a:gd name="T86" fmla="*/ 2 w 399"/>
                  <a:gd name="T87" fmla="*/ 3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89" name="Freeform 41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4 w 350"/>
                  <a:gd name="T1" fmla="*/ 4 h 221"/>
                  <a:gd name="T2" fmla="*/ 4 w 350"/>
                  <a:gd name="T3" fmla="*/ 5 h 221"/>
                  <a:gd name="T4" fmla="*/ 4 w 350"/>
                  <a:gd name="T5" fmla="*/ 5 h 221"/>
                  <a:gd name="T6" fmla="*/ 4 w 350"/>
                  <a:gd name="T7" fmla="*/ 6 h 221"/>
                  <a:gd name="T8" fmla="*/ 4 w 350"/>
                  <a:gd name="T9" fmla="*/ 7 h 221"/>
                  <a:gd name="T10" fmla="*/ 4 w 350"/>
                  <a:gd name="T11" fmla="*/ 8 h 221"/>
                  <a:gd name="T12" fmla="*/ 4 w 350"/>
                  <a:gd name="T13" fmla="*/ 9 h 221"/>
                  <a:gd name="T14" fmla="*/ 4 w 350"/>
                  <a:gd name="T15" fmla="*/ 10 h 221"/>
                  <a:gd name="T16" fmla="*/ 4 w 350"/>
                  <a:gd name="T17" fmla="*/ 10 h 221"/>
                  <a:gd name="T18" fmla="*/ 3 w 350"/>
                  <a:gd name="T19" fmla="*/ 11 h 221"/>
                  <a:gd name="T20" fmla="*/ 3 w 350"/>
                  <a:gd name="T21" fmla="*/ 11 h 221"/>
                  <a:gd name="T22" fmla="*/ 3 w 350"/>
                  <a:gd name="T23" fmla="*/ 12 h 221"/>
                  <a:gd name="T24" fmla="*/ 3 w 350"/>
                  <a:gd name="T25" fmla="*/ 12 h 221"/>
                  <a:gd name="T26" fmla="*/ 3 w 350"/>
                  <a:gd name="T27" fmla="*/ 13 h 221"/>
                  <a:gd name="T28" fmla="*/ 3 w 350"/>
                  <a:gd name="T29" fmla="*/ 13 h 221"/>
                  <a:gd name="T30" fmla="*/ 3 w 350"/>
                  <a:gd name="T31" fmla="*/ 13 h 221"/>
                  <a:gd name="T32" fmla="*/ 3 w 350"/>
                  <a:gd name="T33" fmla="*/ 13 h 221"/>
                  <a:gd name="T34" fmla="*/ 3 w 350"/>
                  <a:gd name="T35" fmla="*/ 13 h 221"/>
                  <a:gd name="T36" fmla="*/ 3 w 350"/>
                  <a:gd name="T37" fmla="*/ 13 h 221"/>
                  <a:gd name="T38" fmla="*/ 3 w 350"/>
                  <a:gd name="T39" fmla="*/ 13 h 221"/>
                  <a:gd name="T40" fmla="*/ 3 w 350"/>
                  <a:gd name="T41" fmla="*/ 13 h 221"/>
                  <a:gd name="T42" fmla="*/ 3 w 350"/>
                  <a:gd name="T43" fmla="*/ 12 h 221"/>
                  <a:gd name="T44" fmla="*/ 4 w 350"/>
                  <a:gd name="T45" fmla="*/ 11 h 221"/>
                  <a:gd name="T46" fmla="*/ 4 w 350"/>
                  <a:gd name="T47" fmla="*/ 10 h 221"/>
                  <a:gd name="T48" fmla="*/ 4 w 350"/>
                  <a:gd name="T49" fmla="*/ 9 h 221"/>
                  <a:gd name="T50" fmla="*/ 4 w 350"/>
                  <a:gd name="T51" fmla="*/ 7 h 221"/>
                  <a:gd name="T52" fmla="*/ 4 w 350"/>
                  <a:gd name="T53" fmla="*/ 6 h 221"/>
                  <a:gd name="T54" fmla="*/ 4 w 350"/>
                  <a:gd name="T55" fmla="*/ 5 h 221"/>
                  <a:gd name="T56" fmla="*/ 4 w 350"/>
                  <a:gd name="T57" fmla="*/ 3 h 221"/>
                  <a:gd name="T58" fmla="*/ 4 w 350"/>
                  <a:gd name="T59" fmla="*/ 3 h 221"/>
                  <a:gd name="T60" fmla="*/ 3 w 350"/>
                  <a:gd name="T61" fmla="*/ 2 h 221"/>
                  <a:gd name="T62" fmla="*/ 3 w 350"/>
                  <a:gd name="T63" fmla="*/ 2 h 221"/>
                  <a:gd name="T64" fmla="*/ 3 w 350"/>
                  <a:gd name="T65" fmla="*/ 1 h 221"/>
                  <a:gd name="T66" fmla="*/ 2 w 350"/>
                  <a:gd name="T67" fmla="*/ 1 h 221"/>
                  <a:gd name="T68" fmla="*/ 2 w 350"/>
                  <a:gd name="T69" fmla="*/ 0 h 221"/>
                  <a:gd name="T70" fmla="*/ 2 w 350"/>
                  <a:gd name="T71" fmla="*/ 0 h 221"/>
                  <a:gd name="T72" fmla="*/ 2 w 350"/>
                  <a:gd name="T73" fmla="*/ 0 h 221"/>
                  <a:gd name="T74" fmla="*/ 1 w 350"/>
                  <a:gd name="T75" fmla="*/ 0 h 221"/>
                  <a:gd name="T76" fmla="*/ 1 w 350"/>
                  <a:gd name="T77" fmla="*/ 0 h 221"/>
                  <a:gd name="T78" fmla="*/ 1 w 350"/>
                  <a:gd name="T79" fmla="*/ 0 h 221"/>
                  <a:gd name="T80" fmla="*/ 1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1 w 350"/>
                  <a:gd name="T95" fmla="*/ 0 h 221"/>
                  <a:gd name="T96" fmla="*/ 1 w 350"/>
                  <a:gd name="T97" fmla="*/ 0 h 221"/>
                  <a:gd name="T98" fmla="*/ 1 w 350"/>
                  <a:gd name="T99" fmla="*/ 0 h 221"/>
                  <a:gd name="T100" fmla="*/ 1 w 350"/>
                  <a:gd name="T101" fmla="*/ 1 h 221"/>
                  <a:gd name="T102" fmla="*/ 1 w 350"/>
                  <a:gd name="T103" fmla="*/ 1 h 221"/>
                  <a:gd name="T104" fmla="*/ 2 w 350"/>
                  <a:gd name="T105" fmla="*/ 1 h 221"/>
                  <a:gd name="T106" fmla="*/ 2 w 350"/>
                  <a:gd name="T107" fmla="*/ 1 h 221"/>
                  <a:gd name="T108" fmla="*/ 2 w 350"/>
                  <a:gd name="T109" fmla="*/ 1 h 221"/>
                  <a:gd name="T110" fmla="*/ 2 w 350"/>
                  <a:gd name="T111" fmla="*/ 2 h 221"/>
                  <a:gd name="T112" fmla="*/ 3 w 350"/>
                  <a:gd name="T113" fmla="*/ 2 h 221"/>
                  <a:gd name="T114" fmla="*/ 3 w 350"/>
                  <a:gd name="T115" fmla="*/ 2 h 221"/>
                  <a:gd name="T116" fmla="*/ 3 w 350"/>
                  <a:gd name="T117" fmla="*/ 3 h 221"/>
                  <a:gd name="T118" fmla="*/ 3 w 350"/>
                  <a:gd name="T119" fmla="*/ 3 h 221"/>
                  <a:gd name="T120" fmla="*/ 4 w 350"/>
                  <a:gd name="T121" fmla="*/ 4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90" name="Freeform 42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8 h 208"/>
                  <a:gd name="T2" fmla="*/ 0 w 142"/>
                  <a:gd name="T3" fmla="*/ 9 h 208"/>
                  <a:gd name="T4" fmla="*/ 0 w 142"/>
                  <a:gd name="T5" fmla="*/ 10 h 208"/>
                  <a:gd name="T6" fmla="*/ 0 w 142"/>
                  <a:gd name="T7" fmla="*/ 11 h 208"/>
                  <a:gd name="T8" fmla="*/ 0 w 142"/>
                  <a:gd name="T9" fmla="*/ 11 h 208"/>
                  <a:gd name="T10" fmla="*/ 1 w 142"/>
                  <a:gd name="T11" fmla="*/ 12 h 208"/>
                  <a:gd name="T12" fmla="*/ 1 w 142"/>
                  <a:gd name="T13" fmla="*/ 13 h 208"/>
                  <a:gd name="T14" fmla="*/ 1 w 142"/>
                  <a:gd name="T15" fmla="*/ 13 h 208"/>
                  <a:gd name="T16" fmla="*/ 1 w 142"/>
                  <a:gd name="T17" fmla="*/ 14 h 208"/>
                  <a:gd name="T18" fmla="*/ 2 w 142"/>
                  <a:gd name="T19" fmla="*/ 14 h 208"/>
                  <a:gd name="T20" fmla="*/ 2 w 142"/>
                  <a:gd name="T21" fmla="*/ 14 h 208"/>
                  <a:gd name="T22" fmla="*/ 2 w 142"/>
                  <a:gd name="T23" fmla="*/ 13 h 208"/>
                  <a:gd name="T24" fmla="*/ 2 w 142"/>
                  <a:gd name="T25" fmla="*/ 13 h 208"/>
                  <a:gd name="T26" fmla="*/ 2 w 142"/>
                  <a:gd name="T27" fmla="*/ 13 h 208"/>
                  <a:gd name="T28" fmla="*/ 2 w 142"/>
                  <a:gd name="T29" fmla="*/ 12 h 208"/>
                  <a:gd name="T30" fmla="*/ 2 w 142"/>
                  <a:gd name="T31" fmla="*/ 12 h 208"/>
                  <a:gd name="T32" fmla="*/ 2 w 142"/>
                  <a:gd name="T33" fmla="*/ 12 h 208"/>
                  <a:gd name="T34" fmla="*/ 1 w 142"/>
                  <a:gd name="T35" fmla="*/ 12 h 208"/>
                  <a:gd name="T36" fmla="*/ 1 w 142"/>
                  <a:gd name="T37" fmla="*/ 11 h 208"/>
                  <a:gd name="T38" fmla="*/ 1 w 142"/>
                  <a:gd name="T39" fmla="*/ 10 h 208"/>
                  <a:gd name="T40" fmla="*/ 1 w 142"/>
                  <a:gd name="T41" fmla="*/ 10 h 208"/>
                  <a:gd name="T42" fmla="*/ 1 w 142"/>
                  <a:gd name="T43" fmla="*/ 9 h 208"/>
                  <a:gd name="T44" fmla="*/ 0 w 142"/>
                  <a:gd name="T45" fmla="*/ 8 h 208"/>
                  <a:gd name="T46" fmla="*/ 0 w 142"/>
                  <a:gd name="T47" fmla="*/ 7 h 208"/>
                  <a:gd name="T48" fmla="*/ 1 w 142"/>
                  <a:gd name="T49" fmla="*/ 5 h 208"/>
                  <a:gd name="T50" fmla="*/ 1 w 142"/>
                  <a:gd name="T51" fmla="*/ 5 h 208"/>
                  <a:gd name="T52" fmla="*/ 1 w 142"/>
                  <a:gd name="T53" fmla="*/ 4 h 208"/>
                  <a:gd name="T54" fmla="*/ 1 w 142"/>
                  <a:gd name="T55" fmla="*/ 3 h 208"/>
                  <a:gd name="T56" fmla="*/ 1 w 142"/>
                  <a:gd name="T57" fmla="*/ 3 h 208"/>
                  <a:gd name="T58" fmla="*/ 1 w 142"/>
                  <a:gd name="T59" fmla="*/ 2 h 208"/>
                  <a:gd name="T60" fmla="*/ 2 w 142"/>
                  <a:gd name="T61" fmla="*/ 1 h 208"/>
                  <a:gd name="T62" fmla="*/ 2 w 142"/>
                  <a:gd name="T63" fmla="*/ 1 h 208"/>
                  <a:gd name="T64" fmla="*/ 2 w 142"/>
                  <a:gd name="T65" fmla="*/ 1 h 208"/>
                  <a:gd name="T66" fmla="*/ 2 w 142"/>
                  <a:gd name="T67" fmla="*/ 0 h 208"/>
                  <a:gd name="T68" fmla="*/ 1 w 142"/>
                  <a:gd name="T69" fmla="*/ 1 h 208"/>
                  <a:gd name="T70" fmla="*/ 1 w 142"/>
                  <a:gd name="T71" fmla="*/ 1 h 208"/>
                  <a:gd name="T72" fmla="*/ 1 w 142"/>
                  <a:gd name="T73" fmla="*/ 2 h 208"/>
                  <a:gd name="T74" fmla="*/ 1 w 142"/>
                  <a:gd name="T75" fmla="*/ 4 h 208"/>
                  <a:gd name="T76" fmla="*/ 0 w 142"/>
                  <a:gd name="T77" fmla="*/ 5 h 208"/>
                  <a:gd name="T78" fmla="*/ 0 w 142"/>
                  <a:gd name="T79" fmla="*/ 6 h 208"/>
                  <a:gd name="T80" fmla="*/ 0 w 142"/>
                  <a:gd name="T81" fmla="*/ 8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91" name="Freeform 43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3 w 304"/>
                  <a:gd name="T1" fmla="*/ 6 h 272"/>
                  <a:gd name="T2" fmla="*/ 3 w 304"/>
                  <a:gd name="T3" fmla="*/ 7 h 272"/>
                  <a:gd name="T4" fmla="*/ 3 w 304"/>
                  <a:gd name="T5" fmla="*/ 9 h 272"/>
                  <a:gd name="T6" fmla="*/ 3 w 304"/>
                  <a:gd name="T7" fmla="*/ 10 h 272"/>
                  <a:gd name="T8" fmla="*/ 3 w 304"/>
                  <a:gd name="T9" fmla="*/ 11 h 272"/>
                  <a:gd name="T10" fmla="*/ 3 w 304"/>
                  <a:gd name="T11" fmla="*/ 12 h 272"/>
                  <a:gd name="T12" fmla="*/ 3 w 304"/>
                  <a:gd name="T13" fmla="*/ 13 h 272"/>
                  <a:gd name="T14" fmla="*/ 2 w 304"/>
                  <a:gd name="T15" fmla="*/ 14 h 272"/>
                  <a:gd name="T16" fmla="*/ 2 w 304"/>
                  <a:gd name="T17" fmla="*/ 15 h 272"/>
                  <a:gd name="T18" fmla="*/ 2 w 304"/>
                  <a:gd name="T19" fmla="*/ 15 h 272"/>
                  <a:gd name="T20" fmla="*/ 2 w 304"/>
                  <a:gd name="T21" fmla="*/ 17 h 272"/>
                  <a:gd name="T22" fmla="*/ 2 w 304"/>
                  <a:gd name="T23" fmla="*/ 17 h 272"/>
                  <a:gd name="T24" fmla="*/ 2 w 304"/>
                  <a:gd name="T25" fmla="*/ 17 h 272"/>
                  <a:gd name="T26" fmla="*/ 2 w 304"/>
                  <a:gd name="T27" fmla="*/ 17 h 272"/>
                  <a:gd name="T28" fmla="*/ 2 w 304"/>
                  <a:gd name="T29" fmla="*/ 17 h 272"/>
                  <a:gd name="T30" fmla="*/ 3 w 304"/>
                  <a:gd name="T31" fmla="*/ 14 h 272"/>
                  <a:gd name="T32" fmla="*/ 3 w 304"/>
                  <a:gd name="T33" fmla="*/ 13 h 272"/>
                  <a:gd name="T34" fmla="*/ 4 w 304"/>
                  <a:gd name="T35" fmla="*/ 12 h 272"/>
                  <a:gd name="T36" fmla="*/ 4 w 304"/>
                  <a:gd name="T37" fmla="*/ 10 h 272"/>
                  <a:gd name="T38" fmla="*/ 4 w 304"/>
                  <a:gd name="T39" fmla="*/ 9 h 272"/>
                  <a:gd name="T40" fmla="*/ 3 w 304"/>
                  <a:gd name="T41" fmla="*/ 6 h 272"/>
                  <a:gd name="T42" fmla="*/ 3 w 304"/>
                  <a:gd name="T43" fmla="*/ 5 h 272"/>
                  <a:gd name="T44" fmla="*/ 3 w 304"/>
                  <a:gd name="T45" fmla="*/ 4 h 272"/>
                  <a:gd name="T46" fmla="*/ 2 w 304"/>
                  <a:gd name="T47" fmla="*/ 3 h 272"/>
                  <a:gd name="T48" fmla="*/ 2 w 304"/>
                  <a:gd name="T49" fmla="*/ 2 h 272"/>
                  <a:gd name="T50" fmla="*/ 2 w 304"/>
                  <a:gd name="T51" fmla="*/ 1 h 272"/>
                  <a:gd name="T52" fmla="*/ 1 w 304"/>
                  <a:gd name="T53" fmla="*/ 1 h 272"/>
                  <a:gd name="T54" fmla="*/ 1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1 w 304"/>
                  <a:gd name="T65" fmla="*/ 1 h 272"/>
                  <a:gd name="T66" fmla="*/ 1 w 304"/>
                  <a:gd name="T67" fmla="*/ 2 h 272"/>
                  <a:gd name="T68" fmla="*/ 2 w 304"/>
                  <a:gd name="T69" fmla="*/ 2 h 272"/>
                  <a:gd name="T70" fmla="*/ 2 w 304"/>
                  <a:gd name="T71" fmla="*/ 3 h 272"/>
                  <a:gd name="T72" fmla="*/ 2 w 304"/>
                  <a:gd name="T73" fmla="*/ 4 h 272"/>
                  <a:gd name="T74" fmla="*/ 3 w 304"/>
                  <a:gd name="T75" fmla="*/ 5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92" name="Freeform 44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3 h 164"/>
                  <a:gd name="T20" fmla="*/ 0 w 103"/>
                  <a:gd name="T21" fmla="*/ 3 h 164"/>
                  <a:gd name="T22" fmla="*/ 0 w 103"/>
                  <a:gd name="T23" fmla="*/ 5 h 164"/>
                  <a:gd name="T24" fmla="*/ 1 w 103"/>
                  <a:gd name="T25" fmla="*/ 7 h 164"/>
                  <a:gd name="T26" fmla="*/ 1 w 103"/>
                  <a:gd name="T27" fmla="*/ 9 h 164"/>
                  <a:gd name="T28" fmla="*/ 1 w 103"/>
                  <a:gd name="T29" fmla="*/ 10 h 164"/>
                  <a:gd name="T30" fmla="*/ 1 w 103"/>
                  <a:gd name="T31" fmla="*/ 10 h 164"/>
                  <a:gd name="T32" fmla="*/ 1 w 103"/>
                  <a:gd name="T33" fmla="*/ 10 h 164"/>
                  <a:gd name="T34" fmla="*/ 1 w 103"/>
                  <a:gd name="T35" fmla="*/ 10 h 164"/>
                  <a:gd name="T36" fmla="*/ 1 w 103"/>
                  <a:gd name="T37" fmla="*/ 9 h 164"/>
                  <a:gd name="T38" fmla="*/ 1 w 103"/>
                  <a:gd name="T39" fmla="*/ 7 h 164"/>
                  <a:gd name="T40" fmla="*/ 1 w 103"/>
                  <a:gd name="T41" fmla="*/ 6 h 164"/>
                  <a:gd name="T42" fmla="*/ 1 w 103"/>
                  <a:gd name="T43" fmla="*/ 5 h 164"/>
                  <a:gd name="T44" fmla="*/ 1 w 103"/>
                  <a:gd name="T45" fmla="*/ 3 h 164"/>
                  <a:gd name="T46" fmla="*/ 1 w 103"/>
                  <a:gd name="T47" fmla="*/ 3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93" name="Freeform 45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2 h 82"/>
                  <a:gd name="T20" fmla="*/ 0 w 54"/>
                  <a:gd name="T21" fmla="*/ 3 h 82"/>
                  <a:gd name="T22" fmla="*/ 0 w 54"/>
                  <a:gd name="T23" fmla="*/ 3 h 82"/>
                  <a:gd name="T24" fmla="*/ 0 w 54"/>
                  <a:gd name="T25" fmla="*/ 4 h 82"/>
                  <a:gd name="T26" fmla="*/ 0 w 54"/>
                  <a:gd name="T27" fmla="*/ 5 h 82"/>
                  <a:gd name="T28" fmla="*/ 0 w 54"/>
                  <a:gd name="T29" fmla="*/ 5 h 82"/>
                  <a:gd name="T30" fmla="*/ 1 w 54"/>
                  <a:gd name="T31" fmla="*/ 6 h 82"/>
                  <a:gd name="T32" fmla="*/ 1 w 54"/>
                  <a:gd name="T33" fmla="*/ 6 h 82"/>
                  <a:gd name="T34" fmla="*/ 1 w 54"/>
                  <a:gd name="T35" fmla="*/ 5 h 82"/>
                  <a:gd name="T36" fmla="*/ 1 w 54"/>
                  <a:gd name="T37" fmla="*/ 3 h 82"/>
                  <a:gd name="T38" fmla="*/ 0 w 54"/>
                  <a:gd name="T39" fmla="*/ 2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94" name="Freeform 46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2 h 47"/>
                  <a:gd name="T30" fmla="*/ 0 w 46"/>
                  <a:gd name="T31" fmla="*/ 2 h 47"/>
                  <a:gd name="T32" fmla="*/ 0 w 46"/>
                  <a:gd name="T33" fmla="*/ 3 h 47"/>
                  <a:gd name="T34" fmla="*/ 0 w 46"/>
                  <a:gd name="T35" fmla="*/ 3 h 47"/>
                  <a:gd name="T36" fmla="*/ 0 w 46"/>
                  <a:gd name="T37" fmla="*/ 3 h 47"/>
                  <a:gd name="T38" fmla="*/ 1 w 46"/>
                  <a:gd name="T39" fmla="*/ 3 h 47"/>
                  <a:gd name="T40" fmla="*/ 1 w 46"/>
                  <a:gd name="T41" fmla="*/ 3 h 47"/>
                  <a:gd name="T42" fmla="*/ 1 w 46"/>
                  <a:gd name="T43" fmla="*/ 3 h 47"/>
                  <a:gd name="T44" fmla="*/ 1 w 46"/>
                  <a:gd name="T45" fmla="*/ 2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95" name="Freeform 47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1 w 63"/>
                  <a:gd name="T1" fmla="*/ 2 h 31"/>
                  <a:gd name="T2" fmla="*/ 1 w 63"/>
                  <a:gd name="T3" fmla="*/ 2 h 31"/>
                  <a:gd name="T4" fmla="*/ 1 w 63"/>
                  <a:gd name="T5" fmla="*/ 2 h 31"/>
                  <a:gd name="T6" fmla="*/ 1 w 63"/>
                  <a:gd name="T7" fmla="*/ 1 h 31"/>
                  <a:gd name="T8" fmla="*/ 1 w 63"/>
                  <a:gd name="T9" fmla="*/ 1 h 31"/>
                  <a:gd name="T10" fmla="*/ 1 w 63"/>
                  <a:gd name="T11" fmla="*/ 1 h 31"/>
                  <a:gd name="T12" fmla="*/ 1 w 63"/>
                  <a:gd name="T13" fmla="*/ 1 h 31"/>
                  <a:gd name="T14" fmla="*/ 1 w 63"/>
                  <a:gd name="T15" fmla="*/ 0 h 31"/>
                  <a:gd name="T16" fmla="*/ 1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2 h 31"/>
                  <a:gd name="T30" fmla="*/ 0 w 63"/>
                  <a:gd name="T31" fmla="*/ 2 h 31"/>
                  <a:gd name="T32" fmla="*/ 0 w 63"/>
                  <a:gd name="T33" fmla="*/ 2 h 31"/>
                  <a:gd name="T34" fmla="*/ 0 w 63"/>
                  <a:gd name="T35" fmla="*/ 2 h 31"/>
                  <a:gd name="T36" fmla="*/ 0 w 63"/>
                  <a:gd name="T37" fmla="*/ 2 h 31"/>
                  <a:gd name="T38" fmla="*/ 0 w 63"/>
                  <a:gd name="T39" fmla="*/ 2 h 31"/>
                  <a:gd name="T40" fmla="*/ 0 w 63"/>
                  <a:gd name="T41" fmla="*/ 2 h 31"/>
                  <a:gd name="T42" fmla="*/ 0 w 63"/>
                  <a:gd name="T43" fmla="*/ 2 h 31"/>
                  <a:gd name="T44" fmla="*/ 0 w 63"/>
                  <a:gd name="T45" fmla="*/ 2 h 31"/>
                  <a:gd name="T46" fmla="*/ 1 w 63"/>
                  <a:gd name="T47" fmla="*/ 2 h 31"/>
                  <a:gd name="T48" fmla="*/ 1 w 63"/>
                  <a:gd name="T49" fmla="*/ 2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96" name="Freeform 48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1 w 245"/>
                  <a:gd name="T1" fmla="*/ 2 h 206"/>
                  <a:gd name="T2" fmla="*/ 1 w 245"/>
                  <a:gd name="T3" fmla="*/ 3 h 206"/>
                  <a:gd name="T4" fmla="*/ 1 w 245"/>
                  <a:gd name="T5" fmla="*/ 3 h 206"/>
                  <a:gd name="T6" fmla="*/ 0 w 245"/>
                  <a:gd name="T7" fmla="*/ 3 h 206"/>
                  <a:gd name="T8" fmla="*/ 0 w 245"/>
                  <a:gd name="T9" fmla="*/ 5 h 206"/>
                  <a:gd name="T10" fmla="*/ 0 w 245"/>
                  <a:gd name="T11" fmla="*/ 6 h 206"/>
                  <a:gd name="T12" fmla="*/ 0 w 245"/>
                  <a:gd name="T13" fmla="*/ 6 h 206"/>
                  <a:gd name="T14" fmla="*/ 0 w 245"/>
                  <a:gd name="T15" fmla="*/ 7 h 206"/>
                  <a:gd name="T16" fmla="*/ 0 w 245"/>
                  <a:gd name="T17" fmla="*/ 7 h 206"/>
                  <a:gd name="T18" fmla="*/ 0 w 245"/>
                  <a:gd name="T19" fmla="*/ 10 h 206"/>
                  <a:gd name="T20" fmla="*/ 0 w 245"/>
                  <a:gd name="T21" fmla="*/ 11 h 206"/>
                  <a:gd name="T22" fmla="*/ 0 w 245"/>
                  <a:gd name="T23" fmla="*/ 12 h 206"/>
                  <a:gd name="T24" fmla="*/ 1 w 245"/>
                  <a:gd name="T25" fmla="*/ 12 h 206"/>
                  <a:gd name="T26" fmla="*/ 1 w 245"/>
                  <a:gd name="T27" fmla="*/ 13 h 206"/>
                  <a:gd name="T28" fmla="*/ 1 w 245"/>
                  <a:gd name="T29" fmla="*/ 13 h 206"/>
                  <a:gd name="T30" fmla="*/ 2 w 245"/>
                  <a:gd name="T31" fmla="*/ 13 h 206"/>
                  <a:gd name="T32" fmla="*/ 2 w 245"/>
                  <a:gd name="T33" fmla="*/ 13 h 206"/>
                  <a:gd name="T34" fmla="*/ 2 w 245"/>
                  <a:gd name="T35" fmla="*/ 13 h 206"/>
                  <a:gd name="T36" fmla="*/ 2 w 245"/>
                  <a:gd name="T37" fmla="*/ 13 h 206"/>
                  <a:gd name="T38" fmla="*/ 2 w 245"/>
                  <a:gd name="T39" fmla="*/ 13 h 206"/>
                  <a:gd name="T40" fmla="*/ 2 w 245"/>
                  <a:gd name="T41" fmla="*/ 13 h 206"/>
                  <a:gd name="T42" fmla="*/ 2 w 245"/>
                  <a:gd name="T43" fmla="*/ 12 h 206"/>
                  <a:gd name="T44" fmla="*/ 2 w 245"/>
                  <a:gd name="T45" fmla="*/ 12 h 206"/>
                  <a:gd name="T46" fmla="*/ 2 w 245"/>
                  <a:gd name="T47" fmla="*/ 12 h 206"/>
                  <a:gd name="T48" fmla="*/ 2 w 245"/>
                  <a:gd name="T49" fmla="*/ 12 h 206"/>
                  <a:gd name="T50" fmla="*/ 2 w 245"/>
                  <a:gd name="T51" fmla="*/ 12 h 206"/>
                  <a:gd name="T52" fmla="*/ 2 w 245"/>
                  <a:gd name="T53" fmla="*/ 12 h 206"/>
                  <a:gd name="T54" fmla="*/ 2 w 245"/>
                  <a:gd name="T55" fmla="*/ 12 h 206"/>
                  <a:gd name="T56" fmla="*/ 2 w 245"/>
                  <a:gd name="T57" fmla="*/ 12 h 206"/>
                  <a:gd name="T58" fmla="*/ 1 w 245"/>
                  <a:gd name="T59" fmla="*/ 12 h 206"/>
                  <a:gd name="T60" fmla="*/ 1 w 245"/>
                  <a:gd name="T61" fmla="*/ 12 h 206"/>
                  <a:gd name="T62" fmla="*/ 1 w 245"/>
                  <a:gd name="T63" fmla="*/ 12 h 206"/>
                  <a:gd name="T64" fmla="*/ 1 w 245"/>
                  <a:gd name="T65" fmla="*/ 12 h 206"/>
                  <a:gd name="T66" fmla="*/ 1 w 245"/>
                  <a:gd name="T67" fmla="*/ 12 h 206"/>
                  <a:gd name="T68" fmla="*/ 1 w 245"/>
                  <a:gd name="T69" fmla="*/ 11 h 206"/>
                  <a:gd name="T70" fmla="*/ 0 w 245"/>
                  <a:gd name="T71" fmla="*/ 11 h 206"/>
                  <a:gd name="T72" fmla="*/ 0 w 245"/>
                  <a:gd name="T73" fmla="*/ 10 h 206"/>
                  <a:gd name="T74" fmla="*/ 0 w 245"/>
                  <a:gd name="T75" fmla="*/ 9 h 206"/>
                  <a:gd name="T76" fmla="*/ 0 w 245"/>
                  <a:gd name="T77" fmla="*/ 7 h 206"/>
                  <a:gd name="T78" fmla="*/ 0 w 245"/>
                  <a:gd name="T79" fmla="*/ 6 h 206"/>
                  <a:gd name="T80" fmla="*/ 0 w 245"/>
                  <a:gd name="T81" fmla="*/ 6 h 206"/>
                  <a:gd name="T82" fmla="*/ 1 w 245"/>
                  <a:gd name="T83" fmla="*/ 6 h 206"/>
                  <a:gd name="T84" fmla="*/ 1 w 245"/>
                  <a:gd name="T85" fmla="*/ 5 h 206"/>
                  <a:gd name="T86" fmla="*/ 1 w 245"/>
                  <a:gd name="T87" fmla="*/ 3 h 206"/>
                  <a:gd name="T88" fmla="*/ 1 w 245"/>
                  <a:gd name="T89" fmla="*/ 3 h 206"/>
                  <a:gd name="T90" fmla="*/ 1 w 245"/>
                  <a:gd name="T91" fmla="*/ 3 h 206"/>
                  <a:gd name="T92" fmla="*/ 2 w 245"/>
                  <a:gd name="T93" fmla="*/ 3 h 206"/>
                  <a:gd name="T94" fmla="*/ 2 w 245"/>
                  <a:gd name="T95" fmla="*/ 2 h 206"/>
                  <a:gd name="T96" fmla="*/ 2 w 245"/>
                  <a:gd name="T97" fmla="*/ 2 h 206"/>
                  <a:gd name="T98" fmla="*/ 2 w 245"/>
                  <a:gd name="T99" fmla="*/ 1 h 206"/>
                  <a:gd name="T100" fmla="*/ 3 w 245"/>
                  <a:gd name="T101" fmla="*/ 1 h 206"/>
                  <a:gd name="T102" fmla="*/ 3 w 245"/>
                  <a:gd name="T103" fmla="*/ 1 h 206"/>
                  <a:gd name="T104" fmla="*/ 3 w 245"/>
                  <a:gd name="T105" fmla="*/ 1 h 206"/>
                  <a:gd name="T106" fmla="*/ 3 w 245"/>
                  <a:gd name="T107" fmla="*/ 1 h 206"/>
                  <a:gd name="T108" fmla="*/ 3 w 245"/>
                  <a:gd name="T109" fmla="*/ 0 h 206"/>
                  <a:gd name="T110" fmla="*/ 2 w 245"/>
                  <a:gd name="T111" fmla="*/ 1 h 206"/>
                  <a:gd name="T112" fmla="*/ 2 w 245"/>
                  <a:gd name="T113" fmla="*/ 1 h 206"/>
                  <a:gd name="T114" fmla="*/ 2 w 245"/>
                  <a:gd name="T115" fmla="*/ 1 h 206"/>
                  <a:gd name="T116" fmla="*/ 2 w 245"/>
                  <a:gd name="T117" fmla="*/ 1 h 206"/>
                  <a:gd name="T118" fmla="*/ 1 w 245"/>
                  <a:gd name="T119" fmla="*/ 2 h 206"/>
                  <a:gd name="T120" fmla="*/ 1 w 245"/>
                  <a:gd name="T121" fmla="*/ 2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97" name="Freeform 49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2 w 159"/>
                  <a:gd name="T1" fmla="*/ 3 h 160"/>
                  <a:gd name="T2" fmla="*/ 2 w 159"/>
                  <a:gd name="T3" fmla="*/ 5 h 160"/>
                  <a:gd name="T4" fmla="*/ 2 w 159"/>
                  <a:gd name="T5" fmla="*/ 5 h 160"/>
                  <a:gd name="T6" fmla="*/ 2 w 159"/>
                  <a:gd name="T7" fmla="*/ 6 h 160"/>
                  <a:gd name="T8" fmla="*/ 1 w 159"/>
                  <a:gd name="T9" fmla="*/ 6 h 160"/>
                  <a:gd name="T10" fmla="*/ 1 w 159"/>
                  <a:gd name="T11" fmla="*/ 7 h 160"/>
                  <a:gd name="T12" fmla="*/ 1 w 159"/>
                  <a:gd name="T13" fmla="*/ 7 h 160"/>
                  <a:gd name="T14" fmla="*/ 1 w 159"/>
                  <a:gd name="T15" fmla="*/ 9 h 160"/>
                  <a:gd name="T16" fmla="*/ 0 w 159"/>
                  <a:gd name="T17" fmla="*/ 10 h 160"/>
                  <a:gd name="T18" fmla="*/ 0 w 159"/>
                  <a:gd name="T19" fmla="*/ 10 h 160"/>
                  <a:gd name="T20" fmla="*/ 0 w 159"/>
                  <a:gd name="T21" fmla="*/ 10 h 160"/>
                  <a:gd name="T22" fmla="*/ 0 w 159"/>
                  <a:gd name="T23" fmla="*/ 10 h 160"/>
                  <a:gd name="T24" fmla="*/ 0 w 159"/>
                  <a:gd name="T25" fmla="*/ 10 h 160"/>
                  <a:gd name="T26" fmla="*/ 0 w 159"/>
                  <a:gd name="T27" fmla="*/ 10 h 160"/>
                  <a:gd name="T28" fmla="*/ 1 w 159"/>
                  <a:gd name="T29" fmla="*/ 10 h 160"/>
                  <a:gd name="T30" fmla="*/ 1 w 159"/>
                  <a:gd name="T31" fmla="*/ 10 h 160"/>
                  <a:gd name="T32" fmla="*/ 1 w 159"/>
                  <a:gd name="T33" fmla="*/ 10 h 160"/>
                  <a:gd name="T34" fmla="*/ 1 w 159"/>
                  <a:gd name="T35" fmla="*/ 10 h 160"/>
                  <a:gd name="T36" fmla="*/ 1 w 159"/>
                  <a:gd name="T37" fmla="*/ 9 h 160"/>
                  <a:gd name="T38" fmla="*/ 1 w 159"/>
                  <a:gd name="T39" fmla="*/ 8 h 160"/>
                  <a:gd name="T40" fmla="*/ 2 w 159"/>
                  <a:gd name="T41" fmla="*/ 7 h 160"/>
                  <a:gd name="T42" fmla="*/ 2 w 159"/>
                  <a:gd name="T43" fmla="*/ 6 h 160"/>
                  <a:gd name="T44" fmla="*/ 2 w 159"/>
                  <a:gd name="T45" fmla="*/ 5 h 160"/>
                  <a:gd name="T46" fmla="*/ 2 w 159"/>
                  <a:gd name="T47" fmla="*/ 5 h 160"/>
                  <a:gd name="T48" fmla="*/ 2 w 159"/>
                  <a:gd name="T49" fmla="*/ 3 h 160"/>
                  <a:gd name="T50" fmla="*/ 2 w 159"/>
                  <a:gd name="T51" fmla="*/ 3 h 160"/>
                  <a:gd name="T52" fmla="*/ 2 w 159"/>
                  <a:gd name="T53" fmla="*/ 1 h 160"/>
                  <a:gd name="T54" fmla="*/ 1 w 159"/>
                  <a:gd name="T55" fmla="*/ 1 h 160"/>
                  <a:gd name="T56" fmla="*/ 1 w 159"/>
                  <a:gd name="T57" fmla="*/ 1 h 160"/>
                  <a:gd name="T58" fmla="*/ 1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1 w 159"/>
                  <a:gd name="T69" fmla="*/ 1 h 160"/>
                  <a:gd name="T70" fmla="*/ 1 w 159"/>
                  <a:gd name="T71" fmla="*/ 1 h 160"/>
                  <a:gd name="T72" fmla="*/ 1 w 159"/>
                  <a:gd name="T73" fmla="*/ 1 h 160"/>
                  <a:gd name="T74" fmla="*/ 1 w 159"/>
                  <a:gd name="T75" fmla="*/ 1 h 160"/>
                  <a:gd name="T76" fmla="*/ 1 w 159"/>
                  <a:gd name="T77" fmla="*/ 1 h 160"/>
                  <a:gd name="T78" fmla="*/ 2 w 159"/>
                  <a:gd name="T79" fmla="*/ 3 h 160"/>
                  <a:gd name="T80" fmla="*/ 2 w 159"/>
                  <a:gd name="T81" fmla="*/ 3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98" name="Freeform 50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2 w 399"/>
                  <a:gd name="T1" fmla="*/ 3 h 332"/>
                  <a:gd name="T2" fmla="*/ 1 w 399"/>
                  <a:gd name="T3" fmla="*/ 6 h 332"/>
                  <a:gd name="T4" fmla="*/ 0 w 399"/>
                  <a:gd name="T5" fmla="*/ 10 h 332"/>
                  <a:gd name="T6" fmla="*/ 0 w 399"/>
                  <a:gd name="T7" fmla="*/ 12 h 332"/>
                  <a:gd name="T8" fmla="*/ 0 w 399"/>
                  <a:gd name="T9" fmla="*/ 14 h 332"/>
                  <a:gd name="T10" fmla="*/ 0 w 399"/>
                  <a:gd name="T11" fmla="*/ 15 h 332"/>
                  <a:gd name="T12" fmla="*/ 0 w 399"/>
                  <a:gd name="T13" fmla="*/ 17 h 332"/>
                  <a:gd name="T14" fmla="*/ 1 w 399"/>
                  <a:gd name="T15" fmla="*/ 18 h 332"/>
                  <a:gd name="T16" fmla="*/ 1 w 399"/>
                  <a:gd name="T17" fmla="*/ 18 h 332"/>
                  <a:gd name="T18" fmla="*/ 1 w 399"/>
                  <a:gd name="T19" fmla="*/ 19 h 332"/>
                  <a:gd name="T20" fmla="*/ 2 w 399"/>
                  <a:gd name="T21" fmla="*/ 20 h 332"/>
                  <a:gd name="T22" fmla="*/ 2 w 399"/>
                  <a:gd name="T23" fmla="*/ 20 h 332"/>
                  <a:gd name="T24" fmla="*/ 3 w 399"/>
                  <a:gd name="T25" fmla="*/ 21 h 332"/>
                  <a:gd name="T26" fmla="*/ 3 w 399"/>
                  <a:gd name="T27" fmla="*/ 21 h 332"/>
                  <a:gd name="T28" fmla="*/ 4 w 399"/>
                  <a:gd name="T29" fmla="*/ 21 h 332"/>
                  <a:gd name="T30" fmla="*/ 4 w 399"/>
                  <a:gd name="T31" fmla="*/ 21 h 332"/>
                  <a:gd name="T32" fmla="*/ 5 w 399"/>
                  <a:gd name="T33" fmla="*/ 21 h 332"/>
                  <a:gd name="T34" fmla="*/ 5 w 399"/>
                  <a:gd name="T35" fmla="*/ 21 h 332"/>
                  <a:gd name="T36" fmla="*/ 5 w 399"/>
                  <a:gd name="T37" fmla="*/ 20 h 332"/>
                  <a:gd name="T38" fmla="*/ 5 w 399"/>
                  <a:gd name="T39" fmla="*/ 20 h 332"/>
                  <a:gd name="T40" fmla="*/ 4 w 399"/>
                  <a:gd name="T41" fmla="*/ 20 h 332"/>
                  <a:gd name="T42" fmla="*/ 4 w 399"/>
                  <a:gd name="T43" fmla="*/ 20 h 332"/>
                  <a:gd name="T44" fmla="*/ 4 w 399"/>
                  <a:gd name="T45" fmla="*/ 20 h 332"/>
                  <a:gd name="T46" fmla="*/ 3 w 399"/>
                  <a:gd name="T47" fmla="*/ 19 h 332"/>
                  <a:gd name="T48" fmla="*/ 3 w 399"/>
                  <a:gd name="T49" fmla="*/ 19 h 332"/>
                  <a:gd name="T50" fmla="*/ 2 w 399"/>
                  <a:gd name="T51" fmla="*/ 19 h 332"/>
                  <a:gd name="T52" fmla="*/ 2 w 399"/>
                  <a:gd name="T53" fmla="*/ 18 h 332"/>
                  <a:gd name="T54" fmla="*/ 1 w 399"/>
                  <a:gd name="T55" fmla="*/ 17 h 332"/>
                  <a:gd name="T56" fmla="*/ 1 w 399"/>
                  <a:gd name="T57" fmla="*/ 16 h 332"/>
                  <a:gd name="T58" fmla="*/ 1 w 399"/>
                  <a:gd name="T59" fmla="*/ 14 h 332"/>
                  <a:gd name="T60" fmla="*/ 0 w 399"/>
                  <a:gd name="T61" fmla="*/ 13 h 332"/>
                  <a:gd name="T62" fmla="*/ 1 w 399"/>
                  <a:gd name="T63" fmla="*/ 10 h 332"/>
                  <a:gd name="T64" fmla="*/ 1 w 399"/>
                  <a:gd name="T65" fmla="*/ 10 h 332"/>
                  <a:gd name="T66" fmla="*/ 1 w 399"/>
                  <a:gd name="T67" fmla="*/ 7 h 332"/>
                  <a:gd name="T68" fmla="*/ 1 w 399"/>
                  <a:gd name="T69" fmla="*/ 6 h 332"/>
                  <a:gd name="T70" fmla="*/ 2 w 399"/>
                  <a:gd name="T71" fmla="*/ 5 h 332"/>
                  <a:gd name="T72" fmla="*/ 2 w 399"/>
                  <a:gd name="T73" fmla="*/ 3 h 332"/>
                  <a:gd name="T74" fmla="*/ 3 w 399"/>
                  <a:gd name="T75" fmla="*/ 3 h 332"/>
                  <a:gd name="T76" fmla="*/ 3 w 399"/>
                  <a:gd name="T77" fmla="*/ 1 h 332"/>
                  <a:gd name="T78" fmla="*/ 4 w 399"/>
                  <a:gd name="T79" fmla="*/ 1 h 332"/>
                  <a:gd name="T80" fmla="*/ 4 w 399"/>
                  <a:gd name="T81" fmla="*/ 0 h 332"/>
                  <a:gd name="T82" fmla="*/ 3 w 399"/>
                  <a:gd name="T83" fmla="*/ 1 h 332"/>
                  <a:gd name="T84" fmla="*/ 3 w 399"/>
                  <a:gd name="T85" fmla="*/ 1 h 332"/>
                  <a:gd name="T86" fmla="*/ 2 w 399"/>
                  <a:gd name="T87" fmla="*/ 3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99" name="Freeform 51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4 w 348"/>
                  <a:gd name="T1" fmla="*/ 4 h 222"/>
                  <a:gd name="T2" fmla="*/ 4 w 348"/>
                  <a:gd name="T3" fmla="*/ 5 h 222"/>
                  <a:gd name="T4" fmla="*/ 4 w 348"/>
                  <a:gd name="T5" fmla="*/ 5 h 222"/>
                  <a:gd name="T6" fmla="*/ 4 w 348"/>
                  <a:gd name="T7" fmla="*/ 6 h 222"/>
                  <a:gd name="T8" fmla="*/ 4 w 348"/>
                  <a:gd name="T9" fmla="*/ 7 h 222"/>
                  <a:gd name="T10" fmla="*/ 4 w 348"/>
                  <a:gd name="T11" fmla="*/ 8 h 222"/>
                  <a:gd name="T12" fmla="*/ 4 w 348"/>
                  <a:gd name="T13" fmla="*/ 9 h 222"/>
                  <a:gd name="T14" fmla="*/ 4 w 348"/>
                  <a:gd name="T15" fmla="*/ 10 h 222"/>
                  <a:gd name="T16" fmla="*/ 4 w 348"/>
                  <a:gd name="T17" fmla="*/ 10 h 222"/>
                  <a:gd name="T18" fmla="*/ 3 w 348"/>
                  <a:gd name="T19" fmla="*/ 11 h 222"/>
                  <a:gd name="T20" fmla="*/ 3 w 348"/>
                  <a:gd name="T21" fmla="*/ 11 h 222"/>
                  <a:gd name="T22" fmla="*/ 3 w 348"/>
                  <a:gd name="T23" fmla="*/ 12 h 222"/>
                  <a:gd name="T24" fmla="*/ 3 w 348"/>
                  <a:gd name="T25" fmla="*/ 12 h 222"/>
                  <a:gd name="T26" fmla="*/ 3 w 348"/>
                  <a:gd name="T27" fmla="*/ 13 h 222"/>
                  <a:gd name="T28" fmla="*/ 3 w 348"/>
                  <a:gd name="T29" fmla="*/ 13 h 222"/>
                  <a:gd name="T30" fmla="*/ 3 w 348"/>
                  <a:gd name="T31" fmla="*/ 13 h 222"/>
                  <a:gd name="T32" fmla="*/ 3 w 348"/>
                  <a:gd name="T33" fmla="*/ 13 h 222"/>
                  <a:gd name="T34" fmla="*/ 3 w 348"/>
                  <a:gd name="T35" fmla="*/ 13 h 222"/>
                  <a:gd name="T36" fmla="*/ 3 w 348"/>
                  <a:gd name="T37" fmla="*/ 13 h 222"/>
                  <a:gd name="T38" fmla="*/ 3 w 348"/>
                  <a:gd name="T39" fmla="*/ 13 h 222"/>
                  <a:gd name="T40" fmla="*/ 3 w 348"/>
                  <a:gd name="T41" fmla="*/ 13 h 222"/>
                  <a:gd name="T42" fmla="*/ 4 w 348"/>
                  <a:gd name="T43" fmla="*/ 12 h 222"/>
                  <a:gd name="T44" fmla="*/ 4 w 348"/>
                  <a:gd name="T45" fmla="*/ 11 h 222"/>
                  <a:gd name="T46" fmla="*/ 4 w 348"/>
                  <a:gd name="T47" fmla="*/ 10 h 222"/>
                  <a:gd name="T48" fmla="*/ 4 w 348"/>
                  <a:gd name="T49" fmla="*/ 9 h 222"/>
                  <a:gd name="T50" fmla="*/ 4 w 348"/>
                  <a:gd name="T51" fmla="*/ 7 h 222"/>
                  <a:gd name="T52" fmla="*/ 4 w 348"/>
                  <a:gd name="T53" fmla="*/ 6 h 222"/>
                  <a:gd name="T54" fmla="*/ 4 w 348"/>
                  <a:gd name="T55" fmla="*/ 5 h 222"/>
                  <a:gd name="T56" fmla="*/ 4 w 348"/>
                  <a:gd name="T57" fmla="*/ 3 h 222"/>
                  <a:gd name="T58" fmla="*/ 4 w 348"/>
                  <a:gd name="T59" fmla="*/ 3 h 222"/>
                  <a:gd name="T60" fmla="*/ 3 w 348"/>
                  <a:gd name="T61" fmla="*/ 2 h 222"/>
                  <a:gd name="T62" fmla="*/ 3 w 348"/>
                  <a:gd name="T63" fmla="*/ 2 h 222"/>
                  <a:gd name="T64" fmla="*/ 3 w 348"/>
                  <a:gd name="T65" fmla="*/ 1 h 222"/>
                  <a:gd name="T66" fmla="*/ 2 w 348"/>
                  <a:gd name="T67" fmla="*/ 1 h 222"/>
                  <a:gd name="T68" fmla="*/ 2 w 348"/>
                  <a:gd name="T69" fmla="*/ 1 h 222"/>
                  <a:gd name="T70" fmla="*/ 2 w 348"/>
                  <a:gd name="T71" fmla="*/ 0 h 222"/>
                  <a:gd name="T72" fmla="*/ 2 w 348"/>
                  <a:gd name="T73" fmla="*/ 0 h 222"/>
                  <a:gd name="T74" fmla="*/ 1 w 348"/>
                  <a:gd name="T75" fmla="*/ 0 h 222"/>
                  <a:gd name="T76" fmla="*/ 1 w 348"/>
                  <a:gd name="T77" fmla="*/ 0 h 222"/>
                  <a:gd name="T78" fmla="*/ 1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1 w 348"/>
                  <a:gd name="T95" fmla="*/ 0 h 222"/>
                  <a:gd name="T96" fmla="*/ 1 w 348"/>
                  <a:gd name="T97" fmla="*/ 0 h 222"/>
                  <a:gd name="T98" fmla="*/ 1 w 348"/>
                  <a:gd name="T99" fmla="*/ 0 h 222"/>
                  <a:gd name="T100" fmla="*/ 1 w 348"/>
                  <a:gd name="T101" fmla="*/ 1 h 222"/>
                  <a:gd name="T102" fmla="*/ 1 w 348"/>
                  <a:gd name="T103" fmla="*/ 1 h 222"/>
                  <a:gd name="T104" fmla="*/ 2 w 348"/>
                  <a:gd name="T105" fmla="*/ 1 h 222"/>
                  <a:gd name="T106" fmla="*/ 2 w 348"/>
                  <a:gd name="T107" fmla="*/ 1 h 222"/>
                  <a:gd name="T108" fmla="*/ 2 w 348"/>
                  <a:gd name="T109" fmla="*/ 1 h 222"/>
                  <a:gd name="T110" fmla="*/ 2 w 348"/>
                  <a:gd name="T111" fmla="*/ 2 h 222"/>
                  <a:gd name="T112" fmla="*/ 3 w 348"/>
                  <a:gd name="T113" fmla="*/ 2 h 222"/>
                  <a:gd name="T114" fmla="*/ 3 w 348"/>
                  <a:gd name="T115" fmla="*/ 2 h 222"/>
                  <a:gd name="T116" fmla="*/ 3 w 348"/>
                  <a:gd name="T117" fmla="*/ 3 h 222"/>
                  <a:gd name="T118" fmla="*/ 3 w 348"/>
                  <a:gd name="T119" fmla="*/ 3 h 222"/>
                  <a:gd name="T120" fmla="*/ 4 w 348"/>
                  <a:gd name="T121" fmla="*/ 4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100" name="Freeform 52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7 h 207"/>
                  <a:gd name="T2" fmla="*/ 0 w 142"/>
                  <a:gd name="T3" fmla="*/ 8 h 207"/>
                  <a:gd name="T4" fmla="*/ 0 w 142"/>
                  <a:gd name="T5" fmla="*/ 9 h 207"/>
                  <a:gd name="T6" fmla="*/ 0 w 142"/>
                  <a:gd name="T7" fmla="*/ 10 h 207"/>
                  <a:gd name="T8" fmla="*/ 0 w 142"/>
                  <a:gd name="T9" fmla="*/ 10 h 207"/>
                  <a:gd name="T10" fmla="*/ 1 w 142"/>
                  <a:gd name="T11" fmla="*/ 11 h 207"/>
                  <a:gd name="T12" fmla="*/ 1 w 142"/>
                  <a:gd name="T13" fmla="*/ 12 h 207"/>
                  <a:gd name="T14" fmla="*/ 1 w 142"/>
                  <a:gd name="T15" fmla="*/ 12 h 207"/>
                  <a:gd name="T16" fmla="*/ 1 w 142"/>
                  <a:gd name="T17" fmla="*/ 12 h 207"/>
                  <a:gd name="T18" fmla="*/ 2 w 142"/>
                  <a:gd name="T19" fmla="*/ 12 h 207"/>
                  <a:gd name="T20" fmla="*/ 2 w 142"/>
                  <a:gd name="T21" fmla="*/ 12 h 207"/>
                  <a:gd name="T22" fmla="*/ 2 w 142"/>
                  <a:gd name="T23" fmla="*/ 12 h 207"/>
                  <a:gd name="T24" fmla="*/ 2 w 142"/>
                  <a:gd name="T25" fmla="*/ 12 h 207"/>
                  <a:gd name="T26" fmla="*/ 2 w 142"/>
                  <a:gd name="T27" fmla="*/ 12 h 207"/>
                  <a:gd name="T28" fmla="*/ 2 w 142"/>
                  <a:gd name="T29" fmla="*/ 11 h 207"/>
                  <a:gd name="T30" fmla="*/ 2 w 142"/>
                  <a:gd name="T31" fmla="*/ 11 h 207"/>
                  <a:gd name="T32" fmla="*/ 2 w 142"/>
                  <a:gd name="T33" fmla="*/ 11 h 207"/>
                  <a:gd name="T34" fmla="*/ 1 w 142"/>
                  <a:gd name="T35" fmla="*/ 11 h 207"/>
                  <a:gd name="T36" fmla="*/ 1 w 142"/>
                  <a:gd name="T37" fmla="*/ 10 h 207"/>
                  <a:gd name="T38" fmla="*/ 1 w 142"/>
                  <a:gd name="T39" fmla="*/ 9 h 207"/>
                  <a:gd name="T40" fmla="*/ 1 w 142"/>
                  <a:gd name="T41" fmla="*/ 9 h 207"/>
                  <a:gd name="T42" fmla="*/ 1 w 142"/>
                  <a:gd name="T43" fmla="*/ 8 h 207"/>
                  <a:gd name="T44" fmla="*/ 0 w 142"/>
                  <a:gd name="T45" fmla="*/ 7 h 207"/>
                  <a:gd name="T46" fmla="*/ 0 w 142"/>
                  <a:gd name="T47" fmla="*/ 6 h 207"/>
                  <a:gd name="T48" fmla="*/ 1 w 142"/>
                  <a:gd name="T49" fmla="*/ 4 h 207"/>
                  <a:gd name="T50" fmla="*/ 1 w 142"/>
                  <a:gd name="T51" fmla="*/ 4 h 207"/>
                  <a:gd name="T52" fmla="*/ 1 w 142"/>
                  <a:gd name="T53" fmla="*/ 3 h 207"/>
                  <a:gd name="T54" fmla="*/ 1 w 142"/>
                  <a:gd name="T55" fmla="*/ 2 h 207"/>
                  <a:gd name="T56" fmla="*/ 1 w 142"/>
                  <a:gd name="T57" fmla="*/ 1 h 207"/>
                  <a:gd name="T58" fmla="*/ 2 w 142"/>
                  <a:gd name="T59" fmla="*/ 1 h 207"/>
                  <a:gd name="T60" fmla="*/ 2 w 142"/>
                  <a:gd name="T61" fmla="*/ 0 h 207"/>
                  <a:gd name="T62" fmla="*/ 2 w 142"/>
                  <a:gd name="T63" fmla="*/ 0 h 207"/>
                  <a:gd name="T64" fmla="*/ 2 w 142"/>
                  <a:gd name="T65" fmla="*/ 0 h 207"/>
                  <a:gd name="T66" fmla="*/ 2 w 142"/>
                  <a:gd name="T67" fmla="*/ 0 h 207"/>
                  <a:gd name="T68" fmla="*/ 1 w 142"/>
                  <a:gd name="T69" fmla="*/ 0 h 207"/>
                  <a:gd name="T70" fmla="*/ 1 w 142"/>
                  <a:gd name="T71" fmla="*/ 1 h 207"/>
                  <a:gd name="T72" fmla="*/ 1 w 142"/>
                  <a:gd name="T73" fmla="*/ 2 h 207"/>
                  <a:gd name="T74" fmla="*/ 0 w 142"/>
                  <a:gd name="T75" fmla="*/ 3 h 207"/>
                  <a:gd name="T76" fmla="*/ 0 w 142"/>
                  <a:gd name="T77" fmla="*/ 4 h 207"/>
                  <a:gd name="T78" fmla="*/ 0 w 142"/>
                  <a:gd name="T79" fmla="*/ 5 h 207"/>
                  <a:gd name="T80" fmla="*/ 0 w 142"/>
                  <a:gd name="T81" fmla="*/ 7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101" name="Freeform 53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3 w 303"/>
                  <a:gd name="T1" fmla="*/ 6 h 272"/>
                  <a:gd name="T2" fmla="*/ 3 w 303"/>
                  <a:gd name="T3" fmla="*/ 7 h 272"/>
                  <a:gd name="T4" fmla="*/ 3 w 303"/>
                  <a:gd name="T5" fmla="*/ 8 h 272"/>
                  <a:gd name="T6" fmla="*/ 3 w 303"/>
                  <a:gd name="T7" fmla="*/ 10 h 272"/>
                  <a:gd name="T8" fmla="*/ 3 w 303"/>
                  <a:gd name="T9" fmla="*/ 11 h 272"/>
                  <a:gd name="T10" fmla="*/ 3 w 303"/>
                  <a:gd name="T11" fmla="*/ 12 h 272"/>
                  <a:gd name="T12" fmla="*/ 3 w 303"/>
                  <a:gd name="T13" fmla="*/ 13 h 272"/>
                  <a:gd name="T14" fmla="*/ 2 w 303"/>
                  <a:gd name="T15" fmla="*/ 14 h 272"/>
                  <a:gd name="T16" fmla="*/ 2 w 303"/>
                  <a:gd name="T17" fmla="*/ 15 h 272"/>
                  <a:gd name="T18" fmla="*/ 2 w 303"/>
                  <a:gd name="T19" fmla="*/ 15 h 272"/>
                  <a:gd name="T20" fmla="*/ 2 w 303"/>
                  <a:gd name="T21" fmla="*/ 16 h 272"/>
                  <a:gd name="T22" fmla="*/ 2 w 303"/>
                  <a:gd name="T23" fmla="*/ 16 h 272"/>
                  <a:gd name="T24" fmla="*/ 2 w 303"/>
                  <a:gd name="T25" fmla="*/ 16 h 272"/>
                  <a:gd name="T26" fmla="*/ 2 w 303"/>
                  <a:gd name="T27" fmla="*/ 16 h 272"/>
                  <a:gd name="T28" fmla="*/ 2 w 303"/>
                  <a:gd name="T29" fmla="*/ 15 h 272"/>
                  <a:gd name="T30" fmla="*/ 3 w 303"/>
                  <a:gd name="T31" fmla="*/ 14 h 272"/>
                  <a:gd name="T32" fmla="*/ 3 w 303"/>
                  <a:gd name="T33" fmla="*/ 13 h 272"/>
                  <a:gd name="T34" fmla="*/ 4 w 303"/>
                  <a:gd name="T35" fmla="*/ 11 h 272"/>
                  <a:gd name="T36" fmla="*/ 4 w 303"/>
                  <a:gd name="T37" fmla="*/ 10 h 272"/>
                  <a:gd name="T38" fmla="*/ 4 w 303"/>
                  <a:gd name="T39" fmla="*/ 8 h 272"/>
                  <a:gd name="T40" fmla="*/ 3 w 303"/>
                  <a:gd name="T41" fmla="*/ 6 h 272"/>
                  <a:gd name="T42" fmla="*/ 3 w 303"/>
                  <a:gd name="T43" fmla="*/ 5 h 272"/>
                  <a:gd name="T44" fmla="*/ 3 w 303"/>
                  <a:gd name="T45" fmla="*/ 4 h 272"/>
                  <a:gd name="T46" fmla="*/ 2 w 303"/>
                  <a:gd name="T47" fmla="*/ 3 h 272"/>
                  <a:gd name="T48" fmla="*/ 2 w 303"/>
                  <a:gd name="T49" fmla="*/ 2 h 272"/>
                  <a:gd name="T50" fmla="*/ 1 w 303"/>
                  <a:gd name="T51" fmla="*/ 1 h 272"/>
                  <a:gd name="T52" fmla="*/ 1 w 303"/>
                  <a:gd name="T53" fmla="*/ 1 h 272"/>
                  <a:gd name="T54" fmla="*/ 1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1 w 303"/>
                  <a:gd name="T63" fmla="*/ 1 h 272"/>
                  <a:gd name="T64" fmla="*/ 1 w 303"/>
                  <a:gd name="T65" fmla="*/ 1 h 272"/>
                  <a:gd name="T66" fmla="*/ 1 w 303"/>
                  <a:gd name="T67" fmla="*/ 2 h 272"/>
                  <a:gd name="T68" fmla="*/ 2 w 303"/>
                  <a:gd name="T69" fmla="*/ 3 h 272"/>
                  <a:gd name="T70" fmla="*/ 2 w 303"/>
                  <a:gd name="T71" fmla="*/ 3 h 272"/>
                  <a:gd name="T72" fmla="*/ 3 w 303"/>
                  <a:gd name="T73" fmla="*/ 4 h 272"/>
                  <a:gd name="T74" fmla="*/ 3 w 303"/>
                  <a:gd name="T75" fmla="*/ 5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</p:grp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619125" y="2992438"/>
            <a:ext cx="414338" cy="511175"/>
            <a:chOff x="2870" y="1518"/>
            <a:chExt cx="292" cy="320"/>
          </a:xfrm>
        </p:grpSpPr>
        <p:graphicFrame>
          <p:nvGraphicFramePr>
            <p:cNvPr id="1036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71" name="Clip" r:id="rId7" imgW="826731" imgH="839928" progId="">
                <p:embed/>
              </p:oleObj>
            </a:graphicData>
          </a:graphic>
        </p:graphicFrame>
        <p:graphicFrame>
          <p:nvGraphicFramePr>
            <p:cNvPr id="1037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72" name="Clip" r:id="rId8" imgW="1267476" imgH="1198375" progId="">
                <p:embed/>
              </p:oleObj>
            </a:graphicData>
          </a:graphic>
        </p:graphicFrame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1171575" y="2774950"/>
            <a:ext cx="415925" cy="509588"/>
            <a:chOff x="2870" y="1518"/>
            <a:chExt cx="292" cy="320"/>
          </a:xfrm>
        </p:grpSpPr>
        <p:graphicFrame>
          <p:nvGraphicFramePr>
            <p:cNvPr id="1034" name="Object 5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73" name="Clip" r:id="rId9" imgW="826731" imgH="839928" progId="">
                <p:embed/>
              </p:oleObj>
            </a:graphicData>
          </a:graphic>
        </p:graphicFrame>
        <p:graphicFrame>
          <p:nvGraphicFramePr>
            <p:cNvPr id="1035" name="Object 5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74" name="Clip" r:id="rId10" imgW="1267476" imgH="1198375" progId="">
                <p:embed/>
              </p:oleObj>
            </a:graphicData>
          </a:graphic>
        </p:graphicFrame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3076575" y="4232275"/>
            <a:ext cx="782638" cy="1012452"/>
            <a:chOff x="1952" y="1032"/>
            <a:chExt cx="589" cy="779"/>
          </a:xfrm>
        </p:grpSpPr>
        <p:sp>
          <p:nvSpPr>
            <p:cNvPr id="1062" name="Text Box 61"/>
            <p:cNvSpPr txBox="1">
              <a:spLocks noChangeArrowheads="1"/>
            </p:cNvSpPr>
            <p:nvPr/>
          </p:nvSpPr>
          <p:spPr bwMode="auto">
            <a:xfrm>
              <a:off x="2080" y="1456"/>
              <a:ext cx="412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latin typeface="Gill Sans MT" pitchFamily="34" charset="0"/>
                </a:rPr>
                <a:t>AP</a:t>
              </a:r>
            </a:p>
          </p:txBody>
        </p:sp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1064" name="Picture 63" descr="31u_bnrz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5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66" name="Freeform 6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1 w 247"/>
                  <a:gd name="T1" fmla="*/ 2 h 203"/>
                  <a:gd name="T2" fmla="*/ 1 w 247"/>
                  <a:gd name="T3" fmla="*/ 3 h 203"/>
                  <a:gd name="T4" fmla="*/ 1 w 247"/>
                  <a:gd name="T5" fmla="*/ 3 h 203"/>
                  <a:gd name="T6" fmla="*/ 0 w 247"/>
                  <a:gd name="T7" fmla="*/ 4 h 203"/>
                  <a:gd name="T8" fmla="*/ 0 w 247"/>
                  <a:gd name="T9" fmla="*/ 5 h 203"/>
                  <a:gd name="T10" fmla="*/ 0 w 247"/>
                  <a:gd name="T11" fmla="*/ 5 h 203"/>
                  <a:gd name="T12" fmla="*/ 0 w 247"/>
                  <a:gd name="T13" fmla="*/ 6 h 203"/>
                  <a:gd name="T14" fmla="*/ 0 w 247"/>
                  <a:gd name="T15" fmla="*/ 7 h 203"/>
                  <a:gd name="T16" fmla="*/ 0 w 247"/>
                  <a:gd name="T17" fmla="*/ 8 h 203"/>
                  <a:gd name="T18" fmla="*/ 0 w 247"/>
                  <a:gd name="T19" fmla="*/ 10 h 203"/>
                  <a:gd name="T20" fmla="*/ 0 w 247"/>
                  <a:gd name="T21" fmla="*/ 11 h 203"/>
                  <a:gd name="T22" fmla="*/ 0 w 247"/>
                  <a:gd name="T23" fmla="*/ 12 h 203"/>
                  <a:gd name="T24" fmla="*/ 1 w 247"/>
                  <a:gd name="T25" fmla="*/ 12 h 203"/>
                  <a:gd name="T26" fmla="*/ 1 w 247"/>
                  <a:gd name="T27" fmla="*/ 13 h 203"/>
                  <a:gd name="T28" fmla="*/ 1 w 247"/>
                  <a:gd name="T29" fmla="*/ 13 h 203"/>
                  <a:gd name="T30" fmla="*/ 2 w 247"/>
                  <a:gd name="T31" fmla="*/ 13 h 203"/>
                  <a:gd name="T32" fmla="*/ 2 w 247"/>
                  <a:gd name="T33" fmla="*/ 13 h 203"/>
                  <a:gd name="T34" fmla="*/ 2 w 247"/>
                  <a:gd name="T35" fmla="*/ 13 h 203"/>
                  <a:gd name="T36" fmla="*/ 2 w 247"/>
                  <a:gd name="T37" fmla="*/ 13 h 203"/>
                  <a:gd name="T38" fmla="*/ 2 w 247"/>
                  <a:gd name="T39" fmla="*/ 13 h 203"/>
                  <a:gd name="T40" fmla="*/ 2 w 247"/>
                  <a:gd name="T41" fmla="*/ 12 h 203"/>
                  <a:gd name="T42" fmla="*/ 2 w 247"/>
                  <a:gd name="T43" fmla="*/ 12 h 203"/>
                  <a:gd name="T44" fmla="*/ 2 w 247"/>
                  <a:gd name="T45" fmla="*/ 12 h 203"/>
                  <a:gd name="T46" fmla="*/ 2 w 247"/>
                  <a:gd name="T47" fmla="*/ 12 h 203"/>
                  <a:gd name="T48" fmla="*/ 2 w 247"/>
                  <a:gd name="T49" fmla="*/ 11 h 203"/>
                  <a:gd name="T50" fmla="*/ 2 w 247"/>
                  <a:gd name="T51" fmla="*/ 11 h 203"/>
                  <a:gd name="T52" fmla="*/ 2 w 247"/>
                  <a:gd name="T53" fmla="*/ 11 h 203"/>
                  <a:gd name="T54" fmla="*/ 1 w 247"/>
                  <a:gd name="T55" fmla="*/ 11 h 203"/>
                  <a:gd name="T56" fmla="*/ 1 w 247"/>
                  <a:gd name="T57" fmla="*/ 11 h 203"/>
                  <a:gd name="T58" fmla="*/ 1 w 247"/>
                  <a:gd name="T59" fmla="*/ 11 h 203"/>
                  <a:gd name="T60" fmla="*/ 1 w 247"/>
                  <a:gd name="T61" fmla="*/ 10 h 203"/>
                  <a:gd name="T62" fmla="*/ 1 w 247"/>
                  <a:gd name="T63" fmla="*/ 10 h 203"/>
                  <a:gd name="T64" fmla="*/ 1 w 247"/>
                  <a:gd name="T65" fmla="*/ 10 h 203"/>
                  <a:gd name="T66" fmla="*/ 1 w 247"/>
                  <a:gd name="T67" fmla="*/ 7 h 203"/>
                  <a:gd name="T68" fmla="*/ 1 w 247"/>
                  <a:gd name="T69" fmla="*/ 6 h 203"/>
                  <a:gd name="T70" fmla="*/ 1 w 247"/>
                  <a:gd name="T71" fmla="*/ 4 h 203"/>
                  <a:gd name="T72" fmla="*/ 1 w 247"/>
                  <a:gd name="T73" fmla="*/ 3 h 203"/>
                  <a:gd name="T74" fmla="*/ 2 w 247"/>
                  <a:gd name="T75" fmla="*/ 2 h 203"/>
                  <a:gd name="T76" fmla="*/ 2 w 247"/>
                  <a:gd name="T77" fmla="*/ 2 h 203"/>
                  <a:gd name="T78" fmla="*/ 3 w 247"/>
                  <a:gd name="T79" fmla="*/ 1 h 203"/>
                  <a:gd name="T80" fmla="*/ 3 w 247"/>
                  <a:gd name="T81" fmla="*/ 1 h 203"/>
                  <a:gd name="T82" fmla="*/ 3 w 247"/>
                  <a:gd name="T83" fmla="*/ 1 h 203"/>
                  <a:gd name="T84" fmla="*/ 3 w 247"/>
                  <a:gd name="T85" fmla="*/ 0 h 203"/>
                  <a:gd name="T86" fmla="*/ 2 w 247"/>
                  <a:gd name="T87" fmla="*/ 1 h 203"/>
                  <a:gd name="T88" fmla="*/ 2 w 247"/>
                  <a:gd name="T89" fmla="*/ 1 h 203"/>
                  <a:gd name="T90" fmla="*/ 2 w 247"/>
                  <a:gd name="T91" fmla="*/ 1 h 203"/>
                  <a:gd name="T92" fmla="*/ 2 w 247"/>
                  <a:gd name="T93" fmla="*/ 1 h 203"/>
                  <a:gd name="T94" fmla="*/ 1 w 247"/>
                  <a:gd name="T95" fmla="*/ 2 h 203"/>
                  <a:gd name="T96" fmla="*/ 1 w 247"/>
                  <a:gd name="T97" fmla="*/ 2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67" name="Freeform 6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2 w 158"/>
                  <a:gd name="T1" fmla="*/ 3 h 158"/>
                  <a:gd name="T2" fmla="*/ 2 w 158"/>
                  <a:gd name="T3" fmla="*/ 5 h 158"/>
                  <a:gd name="T4" fmla="*/ 2 w 158"/>
                  <a:gd name="T5" fmla="*/ 5 h 158"/>
                  <a:gd name="T6" fmla="*/ 2 w 158"/>
                  <a:gd name="T7" fmla="*/ 5 h 158"/>
                  <a:gd name="T8" fmla="*/ 1 w 158"/>
                  <a:gd name="T9" fmla="*/ 6 h 158"/>
                  <a:gd name="T10" fmla="*/ 1 w 158"/>
                  <a:gd name="T11" fmla="*/ 7 h 158"/>
                  <a:gd name="T12" fmla="*/ 1 w 158"/>
                  <a:gd name="T13" fmla="*/ 7 h 158"/>
                  <a:gd name="T14" fmla="*/ 1 w 158"/>
                  <a:gd name="T15" fmla="*/ 9 h 158"/>
                  <a:gd name="T16" fmla="*/ 0 w 158"/>
                  <a:gd name="T17" fmla="*/ 9 h 158"/>
                  <a:gd name="T18" fmla="*/ 0 w 158"/>
                  <a:gd name="T19" fmla="*/ 10 h 158"/>
                  <a:gd name="T20" fmla="*/ 0 w 158"/>
                  <a:gd name="T21" fmla="*/ 10 h 158"/>
                  <a:gd name="T22" fmla="*/ 0 w 158"/>
                  <a:gd name="T23" fmla="*/ 10 h 158"/>
                  <a:gd name="T24" fmla="*/ 0 w 158"/>
                  <a:gd name="T25" fmla="*/ 10 h 158"/>
                  <a:gd name="T26" fmla="*/ 0 w 158"/>
                  <a:gd name="T27" fmla="*/ 10 h 158"/>
                  <a:gd name="T28" fmla="*/ 1 w 158"/>
                  <a:gd name="T29" fmla="*/ 10 h 158"/>
                  <a:gd name="T30" fmla="*/ 1 w 158"/>
                  <a:gd name="T31" fmla="*/ 10 h 158"/>
                  <a:gd name="T32" fmla="*/ 1 w 158"/>
                  <a:gd name="T33" fmla="*/ 10 h 158"/>
                  <a:gd name="T34" fmla="*/ 1 w 158"/>
                  <a:gd name="T35" fmla="*/ 10 h 158"/>
                  <a:gd name="T36" fmla="*/ 1 w 158"/>
                  <a:gd name="T37" fmla="*/ 9 h 158"/>
                  <a:gd name="T38" fmla="*/ 1 w 158"/>
                  <a:gd name="T39" fmla="*/ 7 h 158"/>
                  <a:gd name="T40" fmla="*/ 2 w 158"/>
                  <a:gd name="T41" fmla="*/ 7 h 158"/>
                  <a:gd name="T42" fmla="*/ 2 w 158"/>
                  <a:gd name="T43" fmla="*/ 6 h 158"/>
                  <a:gd name="T44" fmla="*/ 2 w 158"/>
                  <a:gd name="T45" fmla="*/ 5 h 158"/>
                  <a:gd name="T46" fmla="*/ 2 w 158"/>
                  <a:gd name="T47" fmla="*/ 5 h 158"/>
                  <a:gd name="T48" fmla="*/ 2 w 158"/>
                  <a:gd name="T49" fmla="*/ 3 h 158"/>
                  <a:gd name="T50" fmla="*/ 2 w 158"/>
                  <a:gd name="T51" fmla="*/ 2 h 158"/>
                  <a:gd name="T52" fmla="*/ 1 w 158"/>
                  <a:gd name="T53" fmla="*/ 1 h 158"/>
                  <a:gd name="T54" fmla="*/ 1 w 158"/>
                  <a:gd name="T55" fmla="*/ 1 h 158"/>
                  <a:gd name="T56" fmla="*/ 1 w 158"/>
                  <a:gd name="T57" fmla="*/ 1 h 158"/>
                  <a:gd name="T58" fmla="*/ 1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1 w 158"/>
                  <a:gd name="T71" fmla="*/ 1 h 158"/>
                  <a:gd name="T72" fmla="*/ 1 w 158"/>
                  <a:gd name="T73" fmla="*/ 1 h 158"/>
                  <a:gd name="T74" fmla="*/ 1 w 158"/>
                  <a:gd name="T75" fmla="*/ 1 h 158"/>
                  <a:gd name="T76" fmla="*/ 1 w 158"/>
                  <a:gd name="T77" fmla="*/ 2 h 158"/>
                  <a:gd name="T78" fmla="*/ 1 w 158"/>
                  <a:gd name="T79" fmla="*/ 2 h 158"/>
                  <a:gd name="T80" fmla="*/ 2 w 158"/>
                  <a:gd name="T81" fmla="*/ 3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68" name="Freeform 6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2 w 399"/>
                  <a:gd name="T1" fmla="*/ 4 h 331"/>
                  <a:gd name="T2" fmla="*/ 1 w 399"/>
                  <a:gd name="T3" fmla="*/ 7 h 331"/>
                  <a:gd name="T4" fmla="*/ 0 w 399"/>
                  <a:gd name="T5" fmla="*/ 10 h 331"/>
                  <a:gd name="T6" fmla="*/ 0 w 399"/>
                  <a:gd name="T7" fmla="*/ 13 h 331"/>
                  <a:gd name="T8" fmla="*/ 0 w 399"/>
                  <a:gd name="T9" fmla="*/ 15 h 331"/>
                  <a:gd name="T10" fmla="*/ 0 w 399"/>
                  <a:gd name="T11" fmla="*/ 16 h 331"/>
                  <a:gd name="T12" fmla="*/ 0 w 399"/>
                  <a:gd name="T13" fmla="*/ 17 h 331"/>
                  <a:gd name="T14" fmla="*/ 0 w 399"/>
                  <a:gd name="T15" fmla="*/ 17 h 331"/>
                  <a:gd name="T16" fmla="*/ 1 w 399"/>
                  <a:gd name="T17" fmla="*/ 18 h 331"/>
                  <a:gd name="T18" fmla="*/ 1 w 399"/>
                  <a:gd name="T19" fmla="*/ 19 h 331"/>
                  <a:gd name="T20" fmla="*/ 2 w 399"/>
                  <a:gd name="T21" fmla="*/ 20 h 331"/>
                  <a:gd name="T22" fmla="*/ 2 w 399"/>
                  <a:gd name="T23" fmla="*/ 20 h 331"/>
                  <a:gd name="T24" fmla="*/ 3 w 399"/>
                  <a:gd name="T25" fmla="*/ 21 h 331"/>
                  <a:gd name="T26" fmla="*/ 3 w 399"/>
                  <a:gd name="T27" fmla="*/ 21 h 331"/>
                  <a:gd name="T28" fmla="*/ 4 w 399"/>
                  <a:gd name="T29" fmla="*/ 21 h 331"/>
                  <a:gd name="T30" fmla="*/ 4 w 399"/>
                  <a:gd name="T31" fmla="*/ 21 h 331"/>
                  <a:gd name="T32" fmla="*/ 5 w 399"/>
                  <a:gd name="T33" fmla="*/ 21 h 331"/>
                  <a:gd name="T34" fmla="*/ 5 w 399"/>
                  <a:gd name="T35" fmla="*/ 21 h 331"/>
                  <a:gd name="T36" fmla="*/ 5 w 399"/>
                  <a:gd name="T37" fmla="*/ 20 h 331"/>
                  <a:gd name="T38" fmla="*/ 5 w 399"/>
                  <a:gd name="T39" fmla="*/ 20 h 331"/>
                  <a:gd name="T40" fmla="*/ 4 w 399"/>
                  <a:gd name="T41" fmla="*/ 19 h 331"/>
                  <a:gd name="T42" fmla="*/ 4 w 399"/>
                  <a:gd name="T43" fmla="*/ 19 h 331"/>
                  <a:gd name="T44" fmla="*/ 4 w 399"/>
                  <a:gd name="T45" fmla="*/ 19 h 331"/>
                  <a:gd name="T46" fmla="*/ 3 w 399"/>
                  <a:gd name="T47" fmla="*/ 19 h 331"/>
                  <a:gd name="T48" fmla="*/ 3 w 399"/>
                  <a:gd name="T49" fmla="*/ 18 h 331"/>
                  <a:gd name="T50" fmla="*/ 2 w 399"/>
                  <a:gd name="T51" fmla="*/ 18 h 331"/>
                  <a:gd name="T52" fmla="*/ 2 w 399"/>
                  <a:gd name="T53" fmla="*/ 17 h 331"/>
                  <a:gd name="T54" fmla="*/ 1 w 399"/>
                  <a:gd name="T55" fmla="*/ 17 h 331"/>
                  <a:gd name="T56" fmla="*/ 1 w 399"/>
                  <a:gd name="T57" fmla="*/ 16 h 331"/>
                  <a:gd name="T58" fmla="*/ 1 w 399"/>
                  <a:gd name="T59" fmla="*/ 15 h 331"/>
                  <a:gd name="T60" fmla="*/ 1 w 399"/>
                  <a:gd name="T61" fmla="*/ 13 h 331"/>
                  <a:gd name="T62" fmla="*/ 1 w 399"/>
                  <a:gd name="T63" fmla="*/ 11 h 331"/>
                  <a:gd name="T64" fmla="*/ 1 w 399"/>
                  <a:gd name="T65" fmla="*/ 10 h 331"/>
                  <a:gd name="T66" fmla="*/ 1 w 399"/>
                  <a:gd name="T67" fmla="*/ 8 h 331"/>
                  <a:gd name="T68" fmla="*/ 1 w 399"/>
                  <a:gd name="T69" fmla="*/ 7 h 331"/>
                  <a:gd name="T70" fmla="*/ 2 w 399"/>
                  <a:gd name="T71" fmla="*/ 5 h 331"/>
                  <a:gd name="T72" fmla="*/ 2 w 399"/>
                  <a:gd name="T73" fmla="*/ 4 h 331"/>
                  <a:gd name="T74" fmla="*/ 3 w 399"/>
                  <a:gd name="T75" fmla="*/ 3 h 331"/>
                  <a:gd name="T76" fmla="*/ 4 w 399"/>
                  <a:gd name="T77" fmla="*/ 2 h 331"/>
                  <a:gd name="T78" fmla="*/ 4 w 399"/>
                  <a:gd name="T79" fmla="*/ 1 h 331"/>
                  <a:gd name="T80" fmla="*/ 4 w 399"/>
                  <a:gd name="T81" fmla="*/ 0 h 331"/>
                  <a:gd name="T82" fmla="*/ 3 w 399"/>
                  <a:gd name="T83" fmla="*/ 1 h 331"/>
                  <a:gd name="T84" fmla="*/ 3 w 399"/>
                  <a:gd name="T85" fmla="*/ 1 h 331"/>
                  <a:gd name="T86" fmla="*/ 2 w 399"/>
                  <a:gd name="T87" fmla="*/ 3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69" name="Freeform 6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4 w 350"/>
                  <a:gd name="T1" fmla="*/ 4 h 221"/>
                  <a:gd name="T2" fmla="*/ 4 w 350"/>
                  <a:gd name="T3" fmla="*/ 5 h 221"/>
                  <a:gd name="T4" fmla="*/ 4 w 350"/>
                  <a:gd name="T5" fmla="*/ 5 h 221"/>
                  <a:gd name="T6" fmla="*/ 4 w 350"/>
                  <a:gd name="T7" fmla="*/ 6 h 221"/>
                  <a:gd name="T8" fmla="*/ 4 w 350"/>
                  <a:gd name="T9" fmla="*/ 7 h 221"/>
                  <a:gd name="T10" fmla="*/ 4 w 350"/>
                  <a:gd name="T11" fmla="*/ 8 h 221"/>
                  <a:gd name="T12" fmla="*/ 4 w 350"/>
                  <a:gd name="T13" fmla="*/ 9 h 221"/>
                  <a:gd name="T14" fmla="*/ 4 w 350"/>
                  <a:gd name="T15" fmla="*/ 10 h 221"/>
                  <a:gd name="T16" fmla="*/ 4 w 350"/>
                  <a:gd name="T17" fmla="*/ 10 h 221"/>
                  <a:gd name="T18" fmla="*/ 3 w 350"/>
                  <a:gd name="T19" fmla="*/ 11 h 221"/>
                  <a:gd name="T20" fmla="*/ 3 w 350"/>
                  <a:gd name="T21" fmla="*/ 11 h 221"/>
                  <a:gd name="T22" fmla="*/ 3 w 350"/>
                  <a:gd name="T23" fmla="*/ 12 h 221"/>
                  <a:gd name="T24" fmla="*/ 3 w 350"/>
                  <a:gd name="T25" fmla="*/ 12 h 221"/>
                  <a:gd name="T26" fmla="*/ 3 w 350"/>
                  <a:gd name="T27" fmla="*/ 13 h 221"/>
                  <a:gd name="T28" fmla="*/ 3 w 350"/>
                  <a:gd name="T29" fmla="*/ 13 h 221"/>
                  <a:gd name="T30" fmla="*/ 3 w 350"/>
                  <a:gd name="T31" fmla="*/ 13 h 221"/>
                  <a:gd name="T32" fmla="*/ 3 w 350"/>
                  <a:gd name="T33" fmla="*/ 13 h 221"/>
                  <a:gd name="T34" fmla="*/ 3 w 350"/>
                  <a:gd name="T35" fmla="*/ 13 h 221"/>
                  <a:gd name="T36" fmla="*/ 3 w 350"/>
                  <a:gd name="T37" fmla="*/ 13 h 221"/>
                  <a:gd name="T38" fmla="*/ 3 w 350"/>
                  <a:gd name="T39" fmla="*/ 13 h 221"/>
                  <a:gd name="T40" fmla="*/ 3 w 350"/>
                  <a:gd name="T41" fmla="*/ 13 h 221"/>
                  <a:gd name="T42" fmla="*/ 3 w 350"/>
                  <a:gd name="T43" fmla="*/ 12 h 221"/>
                  <a:gd name="T44" fmla="*/ 4 w 350"/>
                  <a:gd name="T45" fmla="*/ 11 h 221"/>
                  <a:gd name="T46" fmla="*/ 4 w 350"/>
                  <a:gd name="T47" fmla="*/ 10 h 221"/>
                  <a:gd name="T48" fmla="*/ 4 w 350"/>
                  <a:gd name="T49" fmla="*/ 9 h 221"/>
                  <a:gd name="T50" fmla="*/ 4 w 350"/>
                  <a:gd name="T51" fmla="*/ 7 h 221"/>
                  <a:gd name="T52" fmla="*/ 4 w 350"/>
                  <a:gd name="T53" fmla="*/ 6 h 221"/>
                  <a:gd name="T54" fmla="*/ 4 w 350"/>
                  <a:gd name="T55" fmla="*/ 5 h 221"/>
                  <a:gd name="T56" fmla="*/ 4 w 350"/>
                  <a:gd name="T57" fmla="*/ 3 h 221"/>
                  <a:gd name="T58" fmla="*/ 4 w 350"/>
                  <a:gd name="T59" fmla="*/ 3 h 221"/>
                  <a:gd name="T60" fmla="*/ 3 w 350"/>
                  <a:gd name="T61" fmla="*/ 2 h 221"/>
                  <a:gd name="T62" fmla="*/ 3 w 350"/>
                  <a:gd name="T63" fmla="*/ 2 h 221"/>
                  <a:gd name="T64" fmla="*/ 3 w 350"/>
                  <a:gd name="T65" fmla="*/ 1 h 221"/>
                  <a:gd name="T66" fmla="*/ 2 w 350"/>
                  <a:gd name="T67" fmla="*/ 1 h 221"/>
                  <a:gd name="T68" fmla="*/ 2 w 350"/>
                  <a:gd name="T69" fmla="*/ 0 h 221"/>
                  <a:gd name="T70" fmla="*/ 2 w 350"/>
                  <a:gd name="T71" fmla="*/ 0 h 221"/>
                  <a:gd name="T72" fmla="*/ 2 w 350"/>
                  <a:gd name="T73" fmla="*/ 0 h 221"/>
                  <a:gd name="T74" fmla="*/ 1 w 350"/>
                  <a:gd name="T75" fmla="*/ 0 h 221"/>
                  <a:gd name="T76" fmla="*/ 1 w 350"/>
                  <a:gd name="T77" fmla="*/ 0 h 221"/>
                  <a:gd name="T78" fmla="*/ 1 w 350"/>
                  <a:gd name="T79" fmla="*/ 0 h 221"/>
                  <a:gd name="T80" fmla="*/ 1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1 w 350"/>
                  <a:gd name="T95" fmla="*/ 0 h 221"/>
                  <a:gd name="T96" fmla="*/ 1 w 350"/>
                  <a:gd name="T97" fmla="*/ 0 h 221"/>
                  <a:gd name="T98" fmla="*/ 1 w 350"/>
                  <a:gd name="T99" fmla="*/ 0 h 221"/>
                  <a:gd name="T100" fmla="*/ 1 w 350"/>
                  <a:gd name="T101" fmla="*/ 1 h 221"/>
                  <a:gd name="T102" fmla="*/ 1 w 350"/>
                  <a:gd name="T103" fmla="*/ 1 h 221"/>
                  <a:gd name="T104" fmla="*/ 2 w 350"/>
                  <a:gd name="T105" fmla="*/ 1 h 221"/>
                  <a:gd name="T106" fmla="*/ 2 w 350"/>
                  <a:gd name="T107" fmla="*/ 1 h 221"/>
                  <a:gd name="T108" fmla="*/ 2 w 350"/>
                  <a:gd name="T109" fmla="*/ 1 h 221"/>
                  <a:gd name="T110" fmla="*/ 2 w 350"/>
                  <a:gd name="T111" fmla="*/ 2 h 221"/>
                  <a:gd name="T112" fmla="*/ 3 w 350"/>
                  <a:gd name="T113" fmla="*/ 2 h 221"/>
                  <a:gd name="T114" fmla="*/ 3 w 350"/>
                  <a:gd name="T115" fmla="*/ 2 h 221"/>
                  <a:gd name="T116" fmla="*/ 3 w 350"/>
                  <a:gd name="T117" fmla="*/ 3 h 221"/>
                  <a:gd name="T118" fmla="*/ 3 w 350"/>
                  <a:gd name="T119" fmla="*/ 3 h 221"/>
                  <a:gd name="T120" fmla="*/ 4 w 350"/>
                  <a:gd name="T121" fmla="*/ 4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70" name="Freeform 6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8 h 208"/>
                  <a:gd name="T2" fmla="*/ 0 w 142"/>
                  <a:gd name="T3" fmla="*/ 9 h 208"/>
                  <a:gd name="T4" fmla="*/ 0 w 142"/>
                  <a:gd name="T5" fmla="*/ 10 h 208"/>
                  <a:gd name="T6" fmla="*/ 0 w 142"/>
                  <a:gd name="T7" fmla="*/ 11 h 208"/>
                  <a:gd name="T8" fmla="*/ 0 w 142"/>
                  <a:gd name="T9" fmla="*/ 11 h 208"/>
                  <a:gd name="T10" fmla="*/ 1 w 142"/>
                  <a:gd name="T11" fmla="*/ 12 h 208"/>
                  <a:gd name="T12" fmla="*/ 1 w 142"/>
                  <a:gd name="T13" fmla="*/ 13 h 208"/>
                  <a:gd name="T14" fmla="*/ 1 w 142"/>
                  <a:gd name="T15" fmla="*/ 13 h 208"/>
                  <a:gd name="T16" fmla="*/ 1 w 142"/>
                  <a:gd name="T17" fmla="*/ 14 h 208"/>
                  <a:gd name="T18" fmla="*/ 2 w 142"/>
                  <a:gd name="T19" fmla="*/ 14 h 208"/>
                  <a:gd name="T20" fmla="*/ 2 w 142"/>
                  <a:gd name="T21" fmla="*/ 14 h 208"/>
                  <a:gd name="T22" fmla="*/ 2 w 142"/>
                  <a:gd name="T23" fmla="*/ 13 h 208"/>
                  <a:gd name="T24" fmla="*/ 2 w 142"/>
                  <a:gd name="T25" fmla="*/ 13 h 208"/>
                  <a:gd name="T26" fmla="*/ 2 w 142"/>
                  <a:gd name="T27" fmla="*/ 13 h 208"/>
                  <a:gd name="T28" fmla="*/ 2 w 142"/>
                  <a:gd name="T29" fmla="*/ 12 h 208"/>
                  <a:gd name="T30" fmla="*/ 2 w 142"/>
                  <a:gd name="T31" fmla="*/ 12 h 208"/>
                  <a:gd name="T32" fmla="*/ 2 w 142"/>
                  <a:gd name="T33" fmla="*/ 12 h 208"/>
                  <a:gd name="T34" fmla="*/ 1 w 142"/>
                  <a:gd name="T35" fmla="*/ 12 h 208"/>
                  <a:gd name="T36" fmla="*/ 1 w 142"/>
                  <a:gd name="T37" fmla="*/ 11 h 208"/>
                  <a:gd name="T38" fmla="*/ 1 w 142"/>
                  <a:gd name="T39" fmla="*/ 10 h 208"/>
                  <a:gd name="T40" fmla="*/ 1 w 142"/>
                  <a:gd name="T41" fmla="*/ 10 h 208"/>
                  <a:gd name="T42" fmla="*/ 1 w 142"/>
                  <a:gd name="T43" fmla="*/ 9 h 208"/>
                  <a:gd name="T44" fmla="*/ 0 w 142"/>
                  <a:gd name="T45" fmla="*/ 8 h 208"/>
                  <a:gd name="T46" fmla="*/ 0 w 142"/>
                  <a:gd name="T47" fmla="*/ 7 h 208"/>
                  <a:gd name="T48" fmla="*/ 1 w 142"/>
                  <a:gd name="T49" fmla="*/ 5 h 208"/>
                  <a:gd name="T50" fmla="*/ 1 w 142"/>
                  <a:gd name="T51" fmla="*/ 5 h 208"/>
                  <a:gd name="T52" fmla="*/ 1 w 142"/>
                  <a:gd name="T53" fmla="*/ 4 h 208"/>
                  <a:gd name="T54" fmla="*/ 1 w 142"/>
                  <a:gd name="T55" fmla="*/ 3 h 208"/>
                  <a:gd name="T56" fmla="*/ 1 w 142"/>
                  <a:gd name="T57" fmla="*/ 3 h 208"/>
                  <a:gd name="T58" fmla="*/ 1 w 142"/>
                  <a:gd name="T59" fmla="*/ 2 h 208"/>
                  <a:gd name="T60" fmla="*/ 2 w 142"/>
                  <a:gd name="T61" fmla="*/ 1 h 208"/>
                  <a:gd name="T62" fmla="*/ 2 w 142"/>
                  <a:gd name="T63" fmla="*/ 1 h 208"/>
                  <a:gd name="T64" fmla="*/ 2 w 142"/>
                  <a:gd name="T65" fmla="*/ 1 h 208"/>
                  <a:gd name="T66" fmla="*/ 2 w 142"/>
                  <a:gd name="T67" fmla="*/ 0 h 208"/>
                  <a:gd name="T68" fmla="*/ 1 w 142"/>
                  <a:gd name="T69" fmla="*/ 1 h 208"/>
                  <a:gd name="T70" fmla="*/ 1 w 142"/>
                  <a:gd name="T71" fmla="*/ 1 h 208"/>
                  <a:gd name="T72" fmla="*/ 1 w 142"/>
                  <a:gd name="T73" fmla="*/ 2 h 208"/>
                  <a:gd name="T74" fmla="*/ 1 w 142"/>
                  <a:gd name="T75" fmla="*/ 4 h 208"/>
                  <a:gd name="T76" fmla="*/ 0 w 142"/>
                  <a:gd name="T77" fmla="*/ 5 h 208"/>
                  <a:gd name="T78" fmla="*/ 0 w 142"/>
                  <a:gd name="T79" fmla="*/ 6 h 208"/>
                  <a:gd name="T80" fmla="*/ 0 w 142"/>
                  <a:gd name="T81" fmla="*/ 8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71" name="Freeform 7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3 w 304"/>
                  <a:gd name="T1" fmla="*/ 6 h 272"/>
                  <a:gd name="T2" fmla="*/ 3 w 304"/>
                  <a:gd name="T3" fmla="*/ 7 h 272"/>
                  <a:gd name="T4" fmla="*/ 3 w 304"/>
                  <a:gd name="T5" fmla="*/ 9 h 272"/>
                  <a:gd name="T6" fmla="*/ 3 w 304"/>
                  <a:gd name="T7" fmla="*/ 10 h 272"/>
                  <a:gd name="T8" fmla="*/ 3 w 304"/>
                  <a:gd name="T9" fmla="*/ 11 h 272"/>
                  <a:gd name="T10" fmla="*/ 3 w 304"/>
                  <a:gd name="T11" fmla="*/ 12 h 272"/>
                  <a:gd name="T12" fmla="*/ 3 w 304"/>
                  <a:gd name="T13" fmla="*/ 13 h 272"/>
                  <a:gd name="T14" fmla="*/ 2 w 304"/>
                  <a:gd name="T15" fmla="*/ 14 h 272"/>
                  <a:gd name="T16" fmla="*/ 2 w 304"/>
                  <a:gd name="T17" fmla="*/ 15 h 272"/>
                  <a:gd name="T18" fmla="*/ 2 w 304"/>
                  <a:gd name="T19" fmla="*/ 15 h 272"/>
                  <a:gd name="T20" fmla="*/ 2 w 304"/>
                  <a:gd name="T21" fmla="*/ 17 h 272"/>
                  <a:gd name="T22" fmla="*/ 2 w 304"/>
                  <a:gd name="T23" fmla="*/ 17 h 272"/>
                  <a:gd name="T24" fmla="*/ 2 w 304"/>
                  <a:gd name="T25" fmla="*/ 17 h 272"/>
                  <a:gd name="T26" fmla="*/ 2 w 304"/>
                  <a:gd name="T27" fmla="*/ 17 h 272"/>
                  <a:gd name="T28" fmla="*/ 2 w 304"/>
                  <a:gd name="T29" fmla="*/ 17 h 272"/>
                  <a:gd name="T30" fmla="*/ 3 w 304"/>
                  <a:gd name="T31" fmla="*/ 14 h 272"/>
                  <a:gd name="T32" fmla="*/ 3 w 304"/>
                  <a:gd name="T33" fmla="*/ 13 h 272"/>
                  <a:gd name="T34" fmla="*/ 4 w 304"/>
                  <a:gd name="T35" fmla="*/ 12 h 272"/>
                  <a:gd name="T36" fmla="*/ 4 w 304"/>
                  <a:gd name="T37" fmla="*/ 10 h 272"/>
                  <a:gd name="T38" fmla="*/ 4 w 304"/>
                  <a:gd name="T39" fmla="*/ 9 h 272"/>
                  <a:gd name="T40" fmla="*/ 3 w 304"/>
                  <a:gd name="T41" fmla="*/ 6 h 272"/>
                  <a:gd name="T42" fmla="*/ 3 w 304"/>
                  <a:gd name="T43" fmla="*/ 5 h 272"/>
                  <a:gd name="T44" fmla="*/ 3 w 304"/>
                  <a:gd name="T45" fmla="*/ 4 h 272"/>
                  <a:gd name="T46" fmla="*/ 2 w 304"/>
                  <a:gd name="T47" fmla="*/ 3 h 272"/>
                  <a:gd name="T48" fmla="*/ 2 w 304"/>
                  <a:gd name="T49" fmla="*/ 2 h 272"/>
                  <a:gd name="T50" fmla="*/ 2 w 304"/>
                  <a:gd name="T51" fmla="*/ 1 h 272"/>
                  <a:gd name="T52" fmla="*/ 1 w 304"/>
                  <a:gd name="T53" fmla="*/ 1 h 272"/>
                  <a:gd name="T54" fmla="*/ 1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1 w 304"/>
                  <a:gd name="T65" fmla="*/ 1 h 272"/>
                  <a:gd name="T66" fmla="*/ 1 w 304"/>
                  <a:gd name="T67" fmla="*/ 2 h 272"/>
                  <a:gd name="T68" fmla="*/ 2 w 304"/>
                  <a:gd name="T69" fmla="*/ 2 h 272"/>
                  <a:gd name="T70" fmla="*/ 2 w 304"/>
                  <a:gd name="T71" fmla="*/ 3 h 272"/>
                  <a:gd name="T72" fmla="*/ 2 w 304"/>
                  <a:gd name="T73" fmla="*/ 4 h 272"/>
                  <a:gd name="T74" fmla="*/ 3 w 304"/>
                  <a:gd name="T75" fmla="*/ 5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72" name="Freeform 7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3 h 164"/>
                  <a:gd name="T20" fmla="*/ 0 w 103"/>
                  <a:gd name="T21" fmla="*/ 3 h 164"/>
                  <a:gd name="T22" fmla="*/ 0 w 103"/>
                  <a:gd name="T23" fmla="*/ 5 h 164"/>
                  <a:gd name="T24" fmla="*/ 1 w 103"/>
                  <a:gd name="T25" fmla="*/ 7 h 164"/>
                  <a:gd name="T26" fmla="*/ 1 w 103"/>
                  <a:gd name="T27" fmla="*/ 9 h 164"/>
                  <a:gd name="T28" fmla="*/ 1 w 103"/>
                  <a:gd name="T29" fmla="*/ 10 h 164"/>
                  <a:gd name="T30" fmla="*/ 1 w 103"/>
                  <a:gd name="T31" fmla="*/ 10 h 164"/>
                  <a:gd name="T32" fmla="*/ 1 w 103"/>
                  <a:gd name="T33" fmla="*/ 10 h 164"/>
                  <a:gd name="T34" fmla="*/ 1 w 103"/>
                  <a:gd name="T35" fmla="*/ 10 h 164"/>
                  <a:gd name="T36" fmla="*/ 1 w 103"/>
                  <a:gd name="T37" fmla="*/ 9 h 164"/>
                  <a:gd name="T38" fmla="*/ 1 w 103"/>
                  <a:gd name="T39" fmla="*/ 7 h 164"/>
                  <a:gd name="T40" fmla="*/ 1 w 103"/>
                  <a:gd name="T41" fmla="*/ 6 h 164"/>
                  <a:gd name="T42" fmla="*/ 1 w 103"/>
                  <a:gd name="T43" fmla="*/ 5 h 164"/>
                  <a:gd name="T44" fmla="*/ 1 w 103"/>
                  <a:gd name="T45" fmla="*/ 3 h 164"/>
                  <a:gd name="T46" fmla="*/ 1 w 103"/>
                  <a:gd name="T47" fmla="*/ 3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73" name="Freeform 7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2 h 82"/>
                  <a:gd name="T20" fmla="*/ 0 w 54"/>
                  <a:gd name="T21" fmla="*/ 3 h 82"/>
                  <a:gd name="T22" fmla="*/ 0 w 54"/>
                  <a:gd name="T23" fmla="*/ 3 h 82"/>
                  <a:gd name="T24" fmla="*/ 0 w 54"/>
                  <a:gd name="T25" fmla="*/ 4 h 82"/>
                  <a:gd name="T26" fmla="*/ 0 w 54"/>
                  <a:gd name="T27" fmla="*/ 5 h 82"/>
                  <a:gd name="T28" fmla="*/ 0 w 54"/>
                  <a:gd name="T29" fmla="*/ 5 h 82"/>
                  <a:gd name="T30" fmla="*/ 1 w 54"/>
                  <a:gd name="T31" fmla="*/ 6 h 82"/>
                  <a:gd name="T32" fmla="*/ 1 w 54"/>
                  <a:gd name="T33" fmla="*/ 6 h 82"/>
                  <a:gd name="T34" fmla="*/ 1 w 54"/>
                  <a:gd name="T35" fmla="*/ 5 h 82"/>
                  <a:gd name="T36" fmla="*/ 1 w 54"/>
                  <a:gd name="T37" fmla="*/ 3 h 82"/>
                  <a:gd name="T38" fmla="*/ 0 w 54"/>
                  <a:gd name="T39" fmla="*/ 2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74" name="Freeform 7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2 h 47"/>
                  <a:gd name="T30" fmla="*/ 0 w 46"/>
                  <a:gd name="T31" fmla="*/ 2 h 47"/>
                  <a:gd name="T32" fmla="*/ 0 w 46"/>
                  <a:gd name="T33" fmla="*/ 3 h 47"/>
                  <a:gd name="T34" fmla="*/ 0 w 46"/>
                  <a:gd name="T35" fmla="*/ 3 h 47"/>
                  <a:gd name="T36" fmla="*/ 0 w 46"/>
                  <a:gd name="T37" fmla="*/ 3 h 47"/>
                  <a:gd name="T38" fmla="*/ 1 w 46"/>
                  <a:gd name="T39" fmla="*/ 3 h 47"/>
                  <a:gd name="T40" fmla="*/ 1 w 46"/>
                  <a:gd name="T41" fmla="*/ 3 h 47"/>
                  <a:gd name="T42" fmla="*/ 1 w 46"/>
                  <a:gd name="T43" fmla="*/ 3 h 47"/>
                  <a:gd name="T44" fmla="*/ 1 w 46"/>
                  <a:gd name="T45" fmla="*/ 2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75" name="Freeform 7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1 w 63"/>
                  <a:gd name="T1" fmla="*/ 2 h 31"/>
                  <a:gd name="T2" fmla="*/ 1 w 63"/>
                  <a:gd name="T3" fmla="*/ 2 h 31"/>
                  <a:gd name="T4" fmla="*/ 1 w 63"/>
                  <a:gd name="T5" fmla="*/ 2 h 31"/>
                  <a:gd name="T6" fmla="*/ 1 w 63"/>
                  <a:gd name="T7" fmla="*/ 1 h 31"/>
                  <a:gd name="T8" fmla="*/ 1 w 63"/>
                  <a:gd name="T9" fmla="*/ 1 h 31"/>
                  <a:gd name="T10" fmla="*/ 1 w 63"/>
                  <a:gd name="T11" fmla="*/ 1 h 31"/>
                  <a:gd name="T12" fmla="*/ 1 w 63"/>
                  <a:gd name="T13" fmla="*/ 1 h 31"/>
                  <a:gd name="T14" fmla="*/ 1 w 63"/>
                  <a:gd name="T15" fmla="*/ 0 h 31"/>
                  <a:gd name="T16" fmla="*/ 1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2 h 31"/>
                  <a:gd name="T30" fmla="*/ 0 w 63"/>
                  <a:gd name="T31" fmla="*/ 2 h 31"/>
                  <a:gd name="T32" fmla="*/ 0 w 63"/>
                  <a:gd name="T33" fmla="*/ 2 h 31"/>
                  <a:gd name="T34" fmla="*/ 0 w 63"/>
                  <a:gd name="T35" fmla="*/ 2 h 31"/>
                  <a:gd name="T36" fmla="*/ 0 w 63"/>
                  <a:gd name="T37" fmla="*/ 2 h 31"/>
                  <a:gd name="T38" fmla="*/ 0 w 63"/>
                  <a:gd name="T39" fmla="*/ 2 h 31"/>
                  <a:gd name="T40" fmla="*/ 0 w 63"/>
                  <a:gd name="T41" fmla="*/ 2 h 31"/>
                  <a:gd name="T42" fmla="*/ 0 w 63"/>
                  <a:gd name="T43" fmla="*/ 2 h 31"/>
                  <a:gd name="T44" fmla="*/ 0 w 63"/>
                  <a:gd name="T45" fmla="*/ 2 h 31"/>
                  <a:gd name="T46" fmla="*/ 1 w 63"/>
                  <a:gd name="T47" fmla="*/ 2 h 31"/>
                  <a:gd name="T48" fmla="*/ 1 w 63"/>
                  <a:gd name="T49" fmla="*/ 2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76" name="Freeform 7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1 w 245"/>
                  <a:gd name="T1" fmla="*/ 2 h 206"/>
                  <a:gd name="T2" fmla="*/ 1 w 245"/>
                  <a:gd name="T3" fmla="*/ 3 h 206"/>
                  <a:gd name="T4" fmla="*/ 1 w 245"/>
                  <a:gd name="T5" fmla="*/ 3 h 206"/>
                  <a:gd name="T6" fmla="*/ 0 w 245"/>
                  <a:gd name="T7" fmla="*/ 3 h 206"/>
                  <a:gd name="T8" fmla="*/ 0 w 245"/>
                  <a:gd name="T9" fmla="*/ 5 h 206"/>
                  <a:gd name="T10" fmla="*/ 0 w 245"/>
                  <a:gd name="T11" fmla="*/ 6 h 206"/>
                  <a:gd name="T12" fmla="*/ 0 w 245"/>
                  <a:gd name="T13" fmla="*/ 6 h 206"/>
                  <a:gd name="T14" fmla="*/ 0 w 245"/>
                  <a:gd name="T15" fmla="*/ 7 h 206"/>
                  <a:gd name="T16" fmla="*/ 0 w 245"/>
                  <a:gd name="T17" fmla="*/ 7 h 206"/>
                  <a:gd name="T18" fmla="*/ 0 w 245"/>
                  <a:gd name="T19" fmla="*/ 10 h 206"/>
                  <a:gd name="T20" fmla="*/ 0 w 245"/>
                  <a:gd name="T21" fmla="*/ 11 h 206"/>
                  <a:gd name="T22" fmla="*/ 0 w 245"/>
                  <a:gd name="T23" fmla="*/ 12 h 206"/>
                  <a:gd name="T24" fmla="*/ 1 w 245"/>
                  <a:gd name="T25" fmla="*/ 12 h 206"/>
                  <a:gd name="T26" fmla="*/ 1 w 245"/>
                  <a:gd name="T27" fmla="*/ 13 h 206"/>
                  <a:gd name="T28" fmla="*/ 1 w 245"/>
                  <a:gd name="T29" fmla="*/ 13 h 206"/>
                  <a:gd name="T30" fmla="*/ 2 w 245"/>
                  <a:gd name="T31" fmla="*/ 13 h 206"/>
                  <a:gd name="T32" fmla="*/ 2 w 245"/>
                  <a:gd name="T33" fmla="*/ 13 h 206"/>
                  <a:gd name="T34" fmla="*/ 2 w 245"/>
                  <a:gd name="T35" fmla="*/ 13 h 206"/>
                  <a:gd name="T36" fmla="*/ 2 w 245"/>
                  <a:gd name="T37" fmla="*/ 13 h 206"/>
                  <a:gd name="T38" fmla="*/ 2 w 245"/>
                  <a:gd name="T39" fmla="*/ 13 h 206"/>
                  <a:gd name="T40" fmla="*/ 2 w 245"/>
                  <a:gd name="T41" fmla="*/ 13 h 206"/>
                  <a:gd name="T42" fmla="*/ 2 w 245"/>
                  <a:gd name="T43" fmla="*/ 12 h 206"/>
                  <a:gd name="T44" fmla="*/ 2 w 245"/>
                  <a:gd name="T45" fmla="*/ 12 h 206"/>
                  <a:gd name="T46" fmla="*/ 2 w 245"/>
                  <a:gd name="T47" fmla="*/ 12 h 206"/>
                  <a:gd name="T48" fmla="*/ 2 w 245"/>
                  <a:gd name="T49" fmla="*/ 12 h 206"/>
                  <a:gd name="T50" fmla="*/ 2 w 245"/>
                  <a:gd name="T51" fmla="*/ 12 h 206"/>
                  <a:gd name="T52" fmla="*/ 2 w 245"/>
                  <a:gd name="T53" fmla="*/ 12 h 206"/>
                  <a:gd name="T54" fmla="*/ 2 w 245"/>
                  <a:gd name="T55" fmla="*/ 12 h 206"/>
                  <a:gd name="T56" fmla="*/ 2 w 245"/>
                  <a:gd name="T57" fmla="*/ 12 h 206"/>
                  <a:gd name="T58" fmla="*/ 1 w 245"/>
                  <a:gd name="T59" fmla="*/ 12 h 206"/>
                  <a:gd name="T60" fmla="*/ 1 w 245"/>
                  <a:gd name="T61" fmla="*/ 12 h 206"/>
                  <a:gd name="T62" fmla="*/ 1 w 245"/>
                  <a:gd name="T63" fmla="*/ 12 h 206"/>
                  <a:gd name="T64" fmla="*/ 1 w 245"/>
                  <a:gd name="T65" fmla="*/ 12 h 206"/>
                  <a:gd name="T66" fmla="*/ 1 w 245"/>
                  <a:gd name="T67" fmla="*/ 12 h 206"/>
                  <a:gd name="T68" fmla="*/ 1 w 245"/>
                  <a:gd name="T69" fmla="*/ 11 h 206"/>
                  <a:gd name="T70" fmla="*/ 0 w 245"/>
                  <a:gd name="T71" fmla="*/ 11 h 206"/>
                  <a:gd name="T72" fmla="*/ 0 w 245"/>
                  <a:gd name="T73" fmla="*/ 10 h 206"/>
                  <a:gd name="T74" fmla="*/ 0 w 245"/>
                  <a:gd name="T75" fmla="*/ 9 h 206"/>
                  <a:gd name="T76" fmla="*/ 0 w 245"/>
                  <a:gd name="T77" fmla="*/ 7 h 206"/>
                  <a:gd name="T78" fmla="*/ 0 w 245"/>
                  <a:gd name="T79" fmla="*/ 6 h 206"/>
                  <a:gd name="T80" fmla="*/ 0 w 245"/>
                  <a:gd name="T81" fmla="*/ 6 h 206"/>
                  <a:gd name="T82" fmla="*/ 1 w 245"/>
                  <a:gd name="T83" fmla="*/ 6 h 206"/>
                  <a:gd name="T84" fmla="*/ 1 w 245"/>
                  <a:gd name="T85" fmla="*/ 5 h 206"/>
                  <a:gd name="T86" fmla="*/ 1 w 245"/>
                  <a:gd name="T87" fmla="*/ 3 h 206"/>
                  <a:gd name="T88" fmla="*/ 1 w 245"/>
                  <a:gd name="T89" fmla="*/ 3 h 206"/>
                  <a:gd name="T90" fmla="*/ 1 w 245"/>
                  <a:gd name="T91" fmla="*/ 3 h 206"/>
                  <a:gd name="T92" fmla="*/ 2 w 245"/>
                  <a:gd name="T93" fmla="*/ 3 h 206"/>
                  <a:gd name="T94" fmla="*/ 2 w 245"/>
                  <a:gd name="T95" fmla="*/ 2 h 206"/>
                  <a:gd name="T96" fmla="*/ 2 w 245"/>
                  <a:gd name="T97" fmla="*/ 2 h 206"/>
                  <a:gd name="T98" fmla="*/ 2 w 245"/>
                  <a:gd name="T99" fmla="*/ 1 h 206"/>
                  <a:gd name="T100" fmla="*/ 3 w 245"/>
                  <a:gd name="T101" fmla="*/ 1 h 206"/>
                  <a:gd name="T102" fmla="*/ 3 w 245"/>
                  <a:gd name="T103" fmla="*/ 1 h 206"/>
                  <a:gd name="T104" fmla="*/ 3 w 245"/>
                  <a:gd name="T105" fmla="*/ 1 h 206"/>
                  <a:gd name="T106" fmla="*/ 3 w 245"/>
                  <a:gd name="T107" fmla="*/ 1 h 206"/>
                  <a:gd name="T108" fmla="*/ 3 w 245"/>
                  <a:gd name="T109" fmla="*/ 0 h 206"/>
                  <a:gd name="T110" fmla="*/ 2 w 245"/>
                  <a:gd name="T111" fmla="*/ 1 h 206"/>
                  <a:gd name="T112" fmla="*/ 2 w 245"/>
                  <a:gd name="T113" fmla="*/ 1 h 206"/>
                  <a:gd name="T114" fmla="*/ 2 w 245"/>
                  <a:gd name="T115" fmla="*/ 1 h 206"/>
                  <a:gd name="T116" fmla="*/ 2 w 245"/>
                  <a:gd name="T117" fmla="*/ 1 h 206"/>
                  <a:gd name="T118" fmla="*/ 1 w 245"/>
                  <a:gd name="T119" fmla="*/ 2 h 206"/>
                  <a:gd name="T120" fmla="*/ 1 w 245"/>
                  <a:gd name="T121" fmla="*/ 2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77" name="Freeform 7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2 w 159"/>
                  <a:gd name="T1" fmla="*/ 3 h 160"/>
                  <a:gd name="T2" fmla="*/ 2 w 159"/>
                  <a:gd name="T3" fmla="*/ 5 h 160"/>
                  <a:gd name="T4" fmla="*/ 2 w 159"/>
                  <a:gd name="T5" fmla="*/ 5 h 160"/>
                  <a:gd name="T6" fmla="*/ 2 w 159"/>
                  <a:gd name="T7" fmla="*/ 6 h 160"/>
                  <a:gd name="T8" fmla="*/ 1 w 159"/>
                  <a:gd name="T9" fmla="*/ 6 h 160"/>
                  <a:gd name="T10" fmla="*/ 1 w 159"/>
                  <a:gd name="T11" fmla="*/ 7 h 160"/>
                  <a:gd name="T12" fmla="*/ 1 w 159"/>
                  <a:gd name="T13" fmla="*/ 7 h 160"/>
                  <a:gd name="T14" fmla="*/ 1 w 159"/>
                  <a:gd name="T15" fmla="*/ 9 h 160"/>
                  <a:gd name="T16" fmla="*/ 0 w 159"/>
                  <a:gd name="T17" fmla="*/ 10 h 160"/>
                  <a:gd name="T18" fmla="*/ 0 w 159"/>
                  <a:gd name="T19" fmla="*/ 10 h 160"/>
                  <a:gd name="T20" fmla="*/ 0 w 159"/>
                  <a:gd name="T21" fmla="*/ 10 h 160"/>
                  <a:gd name="T22" fmla="*/ 0 w 159"/>
                  <a:gd name="T23" fmla="*/ 10 h 160"/>
                  <a:gd name="T24" fmla="*/ 0 w 159"/>
                  <a:gd name="T25" fmla="*/ 10 h 160"/>
                  <a:gd name="T26" fmla="*/ 0 w 159"/>
                  <a:gd name="T27" fmla="*/ 10 h 160"/>
                  <a:gd name="T28" fmla="*/ 1 w 159"/>
                  <a:gd name="T29" fmla="*/ 10 h 160"/>
                  <a:gd name="T30" fmla="*/ 1 w 159"/>
                  <a:gd name="T31" fmla="*/ 10 h 160"/>
                  <a:gd name="T32" fmla="*/ 1 w 159"/>
                  <a:gd name="T33" fmla="*/ 10 h 160"/>
                  <a:gd name="T34" fmla="*/ 1 w 159"/>
                  <a:gd name="T35" fmla="*/ 10 h 160"/>
                  <a:gd name="T36" fmla="*/ 1 w 159"/>
                  <a:gd name="T37" fmla="*/ 9 h 160"/>
                  <a:gd name="T38" fmla="*/ 1 w 159"/>
                  <a:gd name="T39" fmla="*/ 8 h 160"/>
                  <a:gd name="T40" fmla="*/ 2 w 159"/>
                  <a:gd name="T41" fmla="*/ 7 h 160"/>
                  <a:gd name="T42" fmla="*/ 2 w 159"/>
                  <a:gd name="T43" fmla="*/ 6 h 160"/>
                  <a:gd name="T44" fmla="*/ 2 w 159"/>
                  <a:gd name="T45" fmla="*/ 5 h 160"/>
                  <a:gd name="T46" fmla="*/ 2 w 159"/>
                  <a:gd name="T47" fmla="*/ 5 h 160"/>
                  <a:gd name="T48" fmla="*/ 2 w 159"/>
                  <a:gd name="T49" fmla="*/ 3 h 160"/>
                  <a:gd name="T50" fmla="*/ 2 w 159"/>
                  <a:gd name="T51" fmla="*/ 3 h 160"/>
                  <a:gd name="T52" fmla="*/ 2 w 159"/>
                  <a:gd name="T53" fmla="*/ 1 h 160"/>
                  <a:gd name="T54" fmla="*/ 1 w 159"/>
                  <a:gd name="T55" fmla="*/ 1 h 160"/>
                  <a:gd name="T56" fmla="*/ 1 w 159"/>
                  <a:gd name="T57" fmla="*/ 1 h 160"/>
                  <a:gd name="T58" fmla="*/ 1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1 w 159"/>
                  <a:gd name="T69" fmla="*/ 1 h 160"/>
                  <a:gd name="T70" fmla="*/ 1 w 159"/>
                  <a:gd name="T71" fmla="*/ 1 h 160"/>
                  <a:gd name="T72" fmla="*/ 1 w 159"/>
                  <a:gd name="T73" fmla="*/ 1 h 160"/>
                  <a:gd name="T74" fmla="*/ 1 w 159"/>
                  <a:gd name="T75" fmla="*/ 1 h 160"/>
                  <a:gd name="T76" fmla="*/ 1 w 159"/>
                  <a:gd name="T77" fmla="*/ 1 h 160"/>
                  <a:gd name="T78" fmla="*/ 2 w 159"/>
                  <a:gd name="T79" fmla="*/ 3 h 160"/>
                  <a:gd name="T80" fmla="*/ 2 w 159"/>
                  <a:gd name="T81" fmla="*/ 3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78" name="Freeform 7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2 w 399"/>
                  <a:gd name="T1" fmla="*/ 3 h 332"/>
                  <a:gd name="T2" fmla="*/ 1 w 399"/>
                  <a:gd name="T3" fmla="*/ 6 h 332"/>
                  <a:gd name="T4" fmla="*/ 0 w 399"/>
                  <a:gd name="T5" fmla="*/ 10 h 332"/>
                  <a:gd name="T6" fmla="*/ 0 w 399"/>
                  <a:gd name="T7" fmla="*/ 12 h 332"/>
                  <a:gd name="T8" fmla="*/ 0 w 399"/>
                  <a:gd name="T9" fmla="*/ 14 h 332"/>
                  <a:gd name="T10" fmla="*/ 0 w 399"/>
                  <a:gd name="T11" fmla="*/ 15 h 332"/>
                  <a:gd name="T12" fmla="*/ 0 w 399"/>
                  <a:gd name="T13" fmla="*/ 17 h 332"/>
                  <a:gd name="T14" fmla="*/ 1 w 399"/>
                  <a:gd name="T15" fmla="*/ 18 h 332"/>
                  <a:gd name="T16" fmla="*/ 1 w 399"/>
                  <a:gd name="T17" fmla="*/ 18 h 332"/>
                  <a:gd name="T18" fmla="*/ 1 w 399"/>
                  <a:gd name="T19" fmla="*/ 19 h 332"/>
                  <a:gd name="T20" fmla="*/ 2 w 399"/>
                  <a:gd name="T21" fmla="*/ 20 h 332"/>
                  <a:gd name="T22" fmla="*/ 2 w 399"/>
                  <a:gd name="T23" fmla="*/ 20 h 332"/>
                  <a:gd name="T24" fmla="*/ 3 w 399"/>
                  <a:gd name="T25" fmla="*/ 21 h 332"/>
                  <a:gd name="T26" fmla="*/ 3 w 399"/>
                  <a:gd name="T27" fmla="*/ 21 h 332"/>
                  <a:gd name="T28" fmla="*/ 4 w 399"/>
                  <a:gd name="T29" fmla="*/ 21 h 332"/>
                  <a:gd name="T30" fmla="*/ 4 w 399"/>
                  <a:gd name="T31" fmla="*/ 21 h 332"/>
                  <a:gd name="T32" fmla="*/ 5 w 399"/>
                  <a:gd name="T33" fmla="*/ 21 h 332"/>
                  <a:gd name="T34" fmla="*/ 5 w 399"/>
                  <a:gd name="T35" fmla="*/ 21 h 332"/>
                  <a:gd name="T36" fmla="*/ 5 w 399"/>
                  <a:gd name="T37" fmla="*/ 20 h 332"/>
                  <a:gd name="T38" fmla="*/ 5 w 399"/>
                  <a:gd name="T39" fmla="*/ 20 h 332"/>
                  <a:gd name="T40" fmla="*/ 4 w 399"/>
                  <a:gd name="T41" fmla="*/ 20 h 332"/>
                  <a:gd name="T42" fmla="*/ 4 w 399"/>
                  <a:gd name="T43" fmla="*/ 20 h 332"/>
                  <a:gd name="T44" fmla="*/ 4 w 399"/>
                  <a:gd name="T45" fmla="*/ 20 h 332"/>
                  <a:gd name="T46" fmla="*/ 3 w 399"/>
                  <a:gd name="T47" fmla="*/ 19 h 332"/>
                  <a:gd name="T48" fmla="*/ 3 w 399"/>
                  <a:gd name="T49" fmla="*/ 19 h 332"/>
                  <a:gd name="T50" fmla="*/ 2 w 399"/>
                  <a:gd name="T51" fmla="*/ 19 h 332"/>
                  <a:gd name="T52" fmla="*/ 2 w 399"/>
                  <a:gd name="T53" fmla="*/ 18 h 332"/>
                  <a:gd name="T54" fmla="*/ 1 w 399"/>
                  <a:gd name="T55" fmla="*/ 17 h 332"/>
                  <a:gd name="T56" fmla="*/ 1 w 399"/>
                  <a:gd name="T57" fmla="*/ 16 h 332"/>
                  <a:gd name="T58" fmla="*/ 1 w 399"/>
                  <a:gd name="T59" fmla="*/ 14 h 332"/>
                  <a:gd name="T60" fmla="*/ 0 w 399"/>
                  <a:gd name="T61" fmla="*/ 13 h 332"/>
                  <a:gd name="T62" fmla="*/ 1 w 399"/>
                  <a:gd name="T63" fmla="*/ 10 h 332"/>
                  <a:gd name="T64" fmla="*/ 1 w 399"/>
                  <a:gd name="T65" fmla="*/ 10 h 332"/>
                  <a:gd name="T66" fmla="*/ 1 w 399"/>
                  <a:gd name="T67" fmla="*/ 7 h 332"/>
                  <a:gd name="T68" fmla="*/ 1 w 399"/>
                  <a:gd name="T69" fmla="*/ 6 h 332"/>
                  <a:gd name="T70" fmla="*/ 2 w 399"/>
                  <a:gd name="T71" fmla="*/ 5 h 332"/>
                  <a:gd name="T72" fmla="*/ 2 w 399"/>
                  <a:gd name="T73" fmla="*/ 3 h 332"/>
                  <a:gd name="T74" fmla="*/ 3 w 399"/>
                  <a:gd name="T75" fmla="*/ 3 h 332"/>
                  <a:gd name="T76" fmla="*/ 3 w 399"/>
                  <a:gd name="T77" fmla="*/ 1 h 332"/>
                  <a:gd name="T78" fmla="*/ 4 w 399"/>
                  <a:gd name="T79" fmla="*/ 1 h 332"/>
                  <a:gd name="T80" fmla="*/ 4 w 399"/>
                  <a:gd name="T81" fmla="*/ 0 h 332"/>
                  <a:gd name="T82" fmla="*/ 3 w 399"/>
                  <a:gd name="T83" fmla="*/ 1 h 332"/>
                  <a:gd name="T84" fmla="*/ 3 w 399"/>
                  <a:gd name="T85" fmla="*/ 1 h 332"/>
                  <a:gd name="T86" fmla="*/ 2 w 399"/>
                  <a:gd name="T87" fmla="*/ 3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79" name="Freeform 7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4 w 348"/>
                  <a:gd name="T1" fmla="*/ 4 h 222"/>
                  <a:gd name="T2" fmla="*/ 4 w 348"/>
                  <a:gd name="T3" fmla="*/ 5 h 222"/>
                  <a:gd name="T4" fmla="*/ 4 w 348"/>
                  <a:gd name="T5" fmla="*/ 5 h 222"/>
                  <a:gd name="T6" fmla="*/ 4 w 348"/>
                  <a:gd name="T7" fmla="*/ 6 h 222"/>
                  <a:gd name="T8" fmla="*/ 4 w 348"/>
                  <a:gd name="T9" fmla="*/ 7 h 222"/>
                  <a:gd name="T10" fmla="*/ 4 w 348"/>
                  <a:gd name="T11" fmla="*/ 8 h 222"/>
                  <a:gd name="T12" fmla="*/ 4 w 348"/>
                  <a:gd name="T13" fmla="*/ 9 h 222"/>
                  <a:gd name="T14" fmla="*/ 4 w 348"/>
                  <a:gd name="T15" fmla="*/ 10 h 222"/>
                  <a:gd name="T16" fmla="*/ 4 w 348"/>
                  <a:gd name="T17" fmla="*/ 10 h 222"/>
                  <a:gd name="T18" fmla="*/ 3 w 348"/>
                  <a:gd name="T19" fmla="*/ 11 h 222"/>
                  <a:gd name="T20" fmla="*/ 3 w 348"/>
                  <a:gd name="T21" fmla="*/ 11 h 222"/>
                  <a:gd name="T22" fmla="*/ 3 w 348"/>
                  <a:gd name="T23" fmla="*/ 12 h 222"/>
                  <a:gd name="T24" fmla="*/ 3 w 348"/>
                  <a:gd name="T25" fmla="*/ 12 h 222"/>
                  <a:gd name="T26" fmla="*/ 3 w 348"/>
                  <a:gd name="T27" fmla="*/ 13 h 222"/>
                  <a:gd name="T28" fmla="*/ 3 w 348"/>
                  <a:gd name="T29" fmla="*/ 13 h 222"/>
                  <a:gd name="T30" fmla="*/ 3 w 348"/>
                  <a:gd name="T31" fmla="*/ 13 h 222"/>
                  <a:gd name="T32" fmla="*/ 3 w 348"/>
                  <a:gd name="T33" fmla="*/ 13 h 222"/>
                  <a:gd name="T34" fmla="*/ 3 w 348"/>
                  <a:gd name="T35" fmla="*/ 13 h 222"/>
                  <a:gd name="T36" fmla="*/ 3 w 348"/>
                  <a:gd name="T37" fmla="*/ 13 h 222"/>
                  <a:gd name="T38" fmla="*/ 3 w 348"/>
                  <a:gd name="T39" fmla="*/ 13 h 222"/>
                  <a:gd name="T40" fmla="*/ 3 w 348"/>
                  <a:gd name="T41" fmla="*/ 13 h 222"/>
                  <a:gd name="T42" fmla="*/ 4 w 348"/>
                  <a:gd name="T43" fmla="*/ 12 h 222"/>
                  <a:gd name="T44" fmla="*/ 4 w 348"/>
                  <a:gd name="T45" fmla="*/ 11 h 222"/>
                  <a:gd name="T46" fmla="*/ 4 w 348"/>
                  <a:gd name="T47" fmla="*/ 10 h 222"/>
                  <a:gd name="T48" fmla="*/ 4 w 348"/>
                  <a:gd name="T49" fmla="*/ 9 h 222"/>
                  <a:gd name="T50" fmla="*/ 4 w 348"/>
                  <a:gd name="T51" fmla="*/ 7 h 222"/>
                  <a:gd name="T52" fmla="*/ 4 w 348"/>
                  <a:gd name="T53" fmla="*/ 6 h 222"/>
                  <a:gd name="T54" fmla="*/ 4 w 348"/>
                  <a:gd name="T55" fmla="*/ 5 h 222"/>
                  <a:gd name="T56" fmla="*/ 4 w 348"/>
                  <a:gd name="T57" fmla="*/ 3 h 222"/>
                  <a:gd name="T58" fmla="*/ 4 w 348"/>
                  <a:gd name="T59" fmla="*/ 3 h 222"/>
                  <a:gd name="T60" fmla="*/ 3 w 348"/>
                  <a:gd name="T61" fmla="*/ 2 h 222"/>
                  <a:gd name="T62" fmla="*/ 3 w 348"/>
                  <a:gd name="T63" fmla="*/ 2 h 222"/>
                  <a:gd name="T64" fmla="*/ 3 w 348"/>
                  <a:gd name="T65" fmla="*/ 1 h 222"/>
                  <a:gd name="T66" fmla="*/ 2 w 348"/>
                  <a:gd name="T67" fmla="*/ 1 h 222"/>
                  <a:gd name="T68" fmla="*/ 2 w 348"/>
                  <a:gd name="T69" fmla="*/ 1 h 222"/>
                  <a:gd name="T70" fmla="*/ 2 w 348"/>
                  <a:gd name="T71" fmla="*/ 0 h 222"/>
                  <a:gd name="T72" fmla="*/ 2 w 348"/>
                  <a:gd name="T73" fmla="*/ 0 h 222"/>
                  <a:gd name="T74" fmla="*/ 1 w 348"/>
                  <a:gd name="T75" fmla="*/ 0 h 222"/>
                  <a:gd name="T76" fmla="*/ 1 w 348"/>
                  <a:gd name="T77" fmla="*/ 0 h 222"/>
                  <a:gd name="T78" fmla="*/ 1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1 w 348"/>
                  <a:gd name="T95" fmla="*/ 0 h 222"/>
                  <a:gd name="T96" fmla="*/ 1 w 348"/>
                  <a:gd name="T97" fmla="*/ 0 h 222"/>
                  <a:gd name="T98" fmla="*/ 1 w 348"/>
                  <a:gd name="T99" fmla="*/ 0 h 222"/>
                  <a:gd name="T100" fmla="*/ 1 w 348"/>
                  <a:gd name="T101" fmla="*/ 1 h 222"/>
                  <a:gd name="T102" fmla="*/ 1 w 348"/>
                  <a:gd name="T103" fmla="*/ 1 h 222"/>
                  <a:gd name="T104" fmla="*/ 2 w 348"/>
                  <a:gd name="T105" fmla="*/ 1 h 222"/>
                  <a:gd name="T106" fmla="*/ 2 w 348"/>
                  <a:gd name="T107" fmla="*/ 1 h 222"/>
                  <a:gd name="T108" fmla="*/ 2 w 348"/>
                  <a:gd name="T109" fmla="*/ 1 h 222"/>
                  <a:gd name="T110" fmla="*/ 2 w 348"/>
                  <a:gd name="T111" fmla="*/ 2 h 222"/>
                  <a:gd name="T112" fmla="*/ 3 w 348"/>
                  <a:gd name="T113" fmla="*/ 2 h 222"/>
                  <a:gd name="T114" fmla="*/ 3 w 348"/>
                  <a:gd name="T115" fmla="*/ 2 h 222"/>
                  <a:gd name="T116" fmla="*/ 3 w 348"/>
                  <a:gd name="T117" fmla="*/ 3 h 222"/>
                  <a:gd name="T118" fmla="*/ 3 w 348"/>
                  <a:gd name="T119" fmla="*/ 3 h 222"/>
                  <a:gd name="T120" fmla="*/ 4 w 348"/>
                  <a:gd name="T121" fmla="*/ 4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80" name="Freeform 7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7 h 207"/>
                  <a:gd name="T2" fmla="*/ 0 w 142"/>
                  <a:gd name="T3" fmla="*/ 8 h 207"/>
                  <a:gd name="T4" fmla="*/ 0 w 142"/>
                  <a:gd name="T5" fmla="*/ 9 h 207"/>
                  <a:gd name="T6" fmla="*/ 0 w 142"/>
                  <a:gd name="T7" fmla="*/ 10 h 207"/>
                  <a:gd name="T8" fmla="*/ 0 w 142"/>
                  <a:gd name="T9" fmla="*/ 10 h 207"/>
                  <a:gd name="T10" fmla="*/ 1 w 142"/>
                  <a:gd name="T11" fmla="*/ 11 h 207"/>
                  <a:gd name="T12" fmla="*/ 1 w 142"/>
                  <a:gd name="T13" fmla="*/ 12 h 207"/>
                  <a:gd name="T14" fmla="*/ 1 w 142"/>
                  <a:gd name="T15" fmla="*/ 12 h 207"/>
                  <a:gd name="T16" fmla="*/ 1 w 142"/>
                  <a:gd name="T17" fmla="*/ 12 h 207"/>
                  <a:gd name="T18" fmla="*/ 2 w 142"/>
                  <a:gd name="T19" fmla="*/ 12 h 207"/>
                  <a:gd name="T20" fmla="*/ 2 w 142"/>
                  <a:gd name="T21" fmla="*/ 12 h 207"/>
                  <a:gd name="T22" fmla="*/ 2 w 142"/>
                  <a:gd name="T23" fmla="*/ 12 h 207"/>
                  <a:gd name="T24" fmla="*/ 2 w 142"/>
                  <a:gd name="T25" fmla="*/ 12 h 207"/>
                  <a:gd name="T26" fmla="*/ 2 w 142"/>
                  <a:gd name="T27" fmla="*/ 12 h 207"/>
                  <a:gd name="T28" fmla="*/ 2 w 142"/>
                  <a:gd name="T29" fmla="*/ 11 h 207"/>
                  <a:gd name="T30" fmla="*/ 2 w 142"/>
                  <a:gd name="T31" fmla="*/ 11 h 207"/>
                  <a:gd name="T32" fmla="*/ 2 w 142"/>
                  <a:gd name="T33" fmla="*/ 11 h 207"/>
                  <a:gd name="T34" fmla="*/ 1 w 142"/>
                  <a:gd name="T35" fmla="*/ 11 h 207"/>
                  <a:gd name="T36" fmla="*/ 1 w 142"/>
                  <a:gd name="T37" fmla="*/ 10 h 207"/>
                  <a:gd name="T38" fmla="*/ 1 w 142"/>
                  <a:gd name="T39" fmla="*/ 9 h 207"/>
                  <a:gd name="T40" fmla="*/ 1 w 142"/>
                  <a:gd name="T41" fmla="*/ 9 h 207"/>
                  <a:gd name="T42" fmla="*/ 1 w 142"/>
                  <a:gd name="T43" fmla="*/ 8 h 207"/>
                  <a:gd name="T44" fmla="*/ 0 w 142"/>
                  <a:gd name="T45" fmla="*/ 7 h 207"/>
                  <a:gd name="T46" fmla="*/ 0 w 142"/>
                  <a:gd name="T47" fmla="*/ 6 h 207"/>
                  <a:gd name="T48" fmla="*/ 1 w 142"/>
                  <a:gd name="T49" fmla="*/ 4 h 207"/>
                  <a:gd name="T50" fmla="*/ 1 w 142"/>
                  <a:gd name="T51" fmla="*/ 4 h 207"/>
                  <a:gd name="T52" fmla="*/ 1 w 142"/>
                  <a:gd name="T53" fmla="*/ 3 h 207"/>
                  <a:gd name="T54" fmla="*/ 1 w 142"/>
                  <a:gd name="T55" fmla="*/ 2 h 207"/>
                  <a:gd name="T56" fmla="*/ 1 w 142"/>
                  <a:gd name="T57" fmla="*/ 1 h 207"/>
                  <a:gd name="T58" fmla="*/ 2 w 142"/>
                  <a:gd name="T59" fmla="*/ 1 h 207"/>
                  <a:gd name="T60" fmla="*/ 2 w 142"/>
                  <a:gd name="T61" fmla="*/ 0 h 207"/>
                  <a:gd name="T62" fmla="*/ 2 w 142"/>
                  <a:gd name="T63" fmla="*/ 0 h 207"/>
                  <a:gd name="T64" fmla="*/ 2 w 142"/>
                  <a:gd name="T65" fmla="*/ 0 h 207"/>
                  <a:gd name="T66" fmla="*/ 2 w 142"/>
                  <a:gd name="T67" fmla="*/ 0 h 207"/>
                  <a:gd name="T68" fmla="*/ 1 w 142"/>
                  <a:gd name="T69" fmla="*/ 0 h 207"/>
                  <a:gd name="T70" fmla="*/ 1 w 142"/>
                  <a:gd name="T71" fmla="*/ 1 h 207"/>
                  <a:gd name="T72" fmla="*/ 1 w 142"/>
                  <a:gd name="T73" fmla="*/ 2 h 207"/>
                  <a:gd name="T74" fmla="*/ 0 w 142"/>
                  <a:gd name="T75" fmla="*/ 3 h 207"/>
                  <a:gd name="T76" fmla="*/ 0 w 142"/>
                  <a:gd name="T77" fmla="*/ 4 h 207"/>
                  <a:gd name="T78" fmla="*/ 0 w 142"/>
                  <a:gd name="T79" fmla="*/ 5 h 207"/>
                  <a:gd name="T80" fmla="*/ 0 w 142"/>
                  <a:gd name="T81" fmla="*/ 7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  <p:sp>
            <p:nvSpPr>
              <p:cNvPr id="1081" name="Freeform 8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3 w 303"/>
                  <a:gd name="T1" fmla="*/ 6 h 272"/>
                  <a:gd name="T2" fmla="*/ 3 w 303"/>
                  <a:gd name="T3" fmla="*/ 7 h 272"/>
                  <a:gd name="T4" fmla="*/ 3 w 303"/>
                  <a:gd name="T5" fmla="*/ 8 h 272"/>
                  <a:gd name="T6" fmla="*/ 3 w 303"/>
                  <a:gd name="T7" fmla="*/ 10 h 272"/>
                  <a:gd name="T8" fmla="*/ 3 w 303"/>
                  <a:gd name="T9" fmla="*/ 11 h 272"/>
                  <a:gd name="T10" fmla="*/ 3 w 303"/>
                  <a:gd name="T11" fmla="*/ 12 h 272"/>
                  <a:gd name="T12" fmla="*/ 3 w 303"/>
                  <a:gd name="T13" fmla="*/ 13 h 272"/>
                  <a:gd name="T14" fmla="*/ 2 w 303"/>
                  <a:gd name="T15" fmla="*/ 14 h 272"/>
                  <a:gd name="T16" fmla="*/ 2 w 303"/>
                  <a:gd name="T17" fmla="*/ 15 h 272"/>
                  <a:gd name="T18" fmla="*/ 2 w 303"/>
                  <a:gd name="T19" fmla="*/ 15 h 272"/>
                  <a:gd name="T20" fmla="*/ 2 w 303"/>
                  <a:gd name="T21" fmla="*/ 16 h 272"/>
                  <a:gd name="T22" fmla="*/ 2 w 303"/>
                  <a:gd name="T23" fmla="*/ 16 h 272"/>
                  <a:gd name="T24" fmla="*/ 2 w 303"/>
                  <a:gd name="T25" fmla="*/ 16 h 272"/>
                  <a:gd name="T26" fmla="*/ 2 w 303"/>
                  <a:gd name="T27" fmla="*/ 16 h 272"/>
                  <a:gd name="T28" fmla="*/ 2 w 303"/>
                  <a:gd name="T29" fmla="*/ 15 h 272"/>
                  <a:gd name="T30" fmla="*/ 3 w 303"/>
                  <a:gd name="T31" fmla="*/ 14 h 272"/>
                  <a:gd name="T32" fmla="*/ 3 w 303"/>
                  <a:gd name="T33" fmla="*/ 13 h 272"/>
                  <a:gd name="T34" fmla="*/ 4 w 303"/>
                  <a:gd name="T35" fmla="*/ 11 h 272"/>
                  <a:gd name="T36" fmla="*/ 4 w 303"/>
                  <a:gd name="T37" fmla="*/ 10 h 272"/>
                  <a:gd name="T38" fmla="*/ 4 w 303"/>
                  <a:gd name="T39" fmla="*/ 8 h 272"/>
                  <a:gd name="T40" fmla="*/ 3 w 303"/>
                  <a:gd name="T41" fmla="*/ 6 h 272"/>
                  <a:gd name="T42" fmla="*/ 3 w 303"/>
                  <a:gd name="T43" fmla="*/ 5 h 272"/>
                  <a:gd name="T44" fmla="*/ 3 w 303"/>
                  <a:gd name="T45" fmla="*/ 4 h 272"/>
                  <a:gd name="T46" fmla="*/ 2 w 303"/>
                  <a:gd name="T47" fmla="*/ 3 h 272"/>
                  <a:gd name="T48" fmla="*/ 2 w 303"/>
                  <a:gd name="T49" fmla="*/ 2 h 272"/>
                  <a:gd name="T50" fmla="*/ 1 w 303"/>
                  <a:gd name="T51" fmla="*/ 1 h 272"/>
                  <a:gd name="T52" fmla="*/ 1 w 303"/>
                  <a:gd name="T53" fmla="*/ 1 h 272"/>
                  <a:gd name="T54" fmla="*/ 1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1 w 303"/>
                  <a:gd name="T63" fmla="*/ 1 h 272"/>
                  <a:gd name="T64" fmla="*/ 1 w 303"/>
                  <a:gd name="T65" fmla="*/ 1 h 272"/>
                  <a:gd name="T66" fmla="*/ 1 w 303"/>
                  <a:gd name="T67" fmla="*/ 2 h 272"/>
                  <a:gd name="T68" fmla="*/ 2 w 303"/>
                  <a:gd name="T69" fmla="*/ 3 h 272"/>
                  <a:gd name="T70" fmla="*/ 2 w 303"/>
                  <a:gd name="T71" fmla="*/ 3 h 272"/>
                  <a:gd name="T72" fmla="*/ 3 w 303"/>
                  <a:gd name="T73" fmla="*/ 4 h 272"/>
                  <a:gd name="T74" fmla="*/ 3 w 303"/>
                  <a:gd name="T75" fmla="*/ 5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Gill Sans MT" pitchFamily="34" charset="0"/>
                </a:endParaRPr>
              </a:p>
            </p:txBody>
          </p: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2587625" y="4762500"/>
            <a:ext cx="414338" cy="509588"/>
            <a:chOff x="2870" y="1518"/>
            <a:chExt cx="292" cy="320"/>
          </a:xfrm>
        </p:grpSpPr>
        <p:graphicFrame>
          <p:nvGraphicFramePr>
            <p:cNvPr id="1032" name="Object 8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75" name="Clip" r:id="rId11" imgW="826731" imgH="839928" progId="">
                <p:embed/>
              </p:oleObj>
            </a:graphicData>
          </a:graphic>
        </p:graphicFrame>
        <p:graphicFrame>
          <p:nvGraphicFramePr>
            <p:cNvPr id="1033" name="Object 8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76" name="Clip" r:id="rId12" imgW="1267476" imgH="1198375" progId="">
                <p:embed/>
              </p:oleObj>
            </a:graphicData>
          </a:graphic>
        </p:graphicFrame>
      </p:grpSp>
      <p:grpSp>
        <p:nvGrpSpPr>
          <p:cNvPr id="14" name="Group 84"/>
          <p:cNvGrpSpPr>
            <a:grpSpLocks/>
          </p:cNvGrpSpPr>
          <p:nvPr/>
        </p:nvGrpSpPr>
        <p:grpSpPr bwMode="auto">
          <a:xfrm>
            <a:off x="2767013" y="5303838"/>
            <a:ext cx="415925" cy="509587"/>
            <a:chOff x="2870" y="1518"/>
            <a:chExt cx="292" cy="320"/>
          </a:xfrm>
        </p:grpSpPr>
        <p:graphicFrame>
          <p:nvGraphicFramePr>
            <p:cNvPr id="1030" name="Object 8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77" name="Clip" r:id="rId13" imgW="826731" imgH="839928" progId="">
                <p:embed/>
              </p:oleObj>
            </a:graphicData>
          </a:graphic>
        </p:graphicFrame>
        <p:graphicFrame>
          <p:nvGraphicFramePr>
            <p:cNvPr id="1031" name="Object 8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78" name="Clip" r:id="rId14" imgW="1267476" imgH="1198375" progId="">
                <p:embed/>
              </p:oleObj>
            </a:graphicData>
          </a:graphic>
        </p:graphicFrame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3798888" y="4772025"/>
            <a:ext cx="415925" cy="511175"/>
            <a:chOff x="2870" y="1518"/>
            <a:chExt cx="292" cy="320"/>
          </a:xfrm>
        </p:grpSpPr>
        <p:graphicFrame>
          <p:nvGraphicFramePr>
            <p:cNvPr id="1028" name="Object 8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79" name="Clip" r:id="rId15" imgW="826731" imgH="839928" progId="">
                <p:embed/>
              </p:oleObj>
            </a:graphicData>
          </a:graphic>
        </p:graphicFrame>
        <p:graphicFrame>
          <p:nvGraphicFramePr>
            <p:cNvPr id="1029" name="Object 8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80" name="Clip" r:id="rId16" imgW="1267476" imgH="1198375" progId="">
                <p:embed/>
              </p:oleObj>
            </a:graphicData>
          </a:graphic>
        </p:graphicFrame>
      </p:grpSp>
      <p:grpSp>
        <p:nvGrpSpPr>
          <p:cNvPr id="16" name="Group 90"/>
          <p:cNvGrpSpPr>
            <a:grpSpLocks/>
          </p:cNvGrpSpPr>
          <p:nvPr/>
        </p:nvGrpSpPr>
        <p:grpSpPr bwMode="auto">
          <a:xfrm>
            <a:off x="3352800" y="5313363"/>
            <a:ext cx="414338" cy="509587"/>
            <a:chOff x="2870" y="1518"/>
            <a:chExt cx="292" cy="320"/>
          </a:xfrm>
        </p:grpSpPr>
        <p:graphicFrame>
          <p:nvGraphicFramePr>
            <p:cNvPr id="1026" name="Object 9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081" name="Clip" r:id="rId17" imgW="826731" imgH="839928" progId="">
                <p:embed/>
              </p:oleObj>
            </a:graphicData>
          </a:graphic>
        </p:graphicFrame>
        <p:graphicFrame>
          <p:nvGraphicFramePr>
            <p:cNvPr id="1027" name="Object 9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082" name="Clip" r:id="rId18" imgW="1267476" imgH="1198375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802.11: association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0703"/>
            <a:ext cx="7772400" cy="5321111"/>
          </a:xfrm>
        </p:spPr>
        <p:txBody>
          <a:bodyPr/>
          <a:lstStyle/>
          <a:p>
            <a:r>
              <a:rPr lang="en-US" sz="3200" dirty="0" smtClean="0"/>
              <a:t>host: must </a:t>
            </a:r>
            <a:r>
              <a:rPr lang="en-US" sz="3200" i="1" dirty="0" smtClean="0">
                <a:solidFill>
                  <a:srgbClr val="FF0000"/>
                </a:solidFill>
              </a:rPr>
              <a:t>associate</a:t>
            </a:r>
            <a:r>
              <a:rPr lang="en-US" sz="3200" dirty="0" smtClean="0"/>
              <a:t> with an AP</a:t>
            </a:r>
          </a:p>
          <a:p>
            <a:pPr lvl="1"/>
            <a:r>
              <a:rPr lang="en-US" sz="2800" dirty="0" smtClean="0"/>
              <a:t>scans channels, listening for </a:t>
            </a:r>
            <a:r>
              <a:rPr lang="en-US" sz="2800" i="1" dirty="0" smtClean="0"/>
              <a:t>beacon frames</a:t>
            </a:r>
            <a:r>
              <a:rPr lang="en-US" sz="2800" dirty="0" smtClean="0"/>
              <a:t> containing AP’s name (SSID, service set ID) &amp; MAC address</a:t>
            </a:r>
          </a:p>
          <a:p>
            <a:pPr lvl="1"/>
            <a:r>
              <a:rPr lang="en-US" sz="2800" dirty="0" smtClean="0"/>
              <a:t>selects AP to associate with (use different schemes)</a:t>
            </a:r>
          </a:p>
          <a:p>
            <a:pPr lvl="1"/>
            <a:r>
              <a:rPr lang="en-US" sz="2800" dirty="0" smtClean="0"/>
              <a:t>will </a:t>
            </a:r>
            <a:r>
              <a:rPr lang="en-US" sz="2800" dirty="0" smtClean="0"/>
              <a:t>typically run DHCP to get IP address in AP’s subnet</a:t>
            </a:r>
          </a:p>
          <a:p>
            <a:r>
              <a:rPr lang="en-US" sz="3200" dirty="0" smtClean="0"/>
              <a:t>Security issues </a:t>
            </a:r>
          </a:p>
          <a:p>
            <a:pPr lvl="1"/>
            <a:r>
              <a:rPr lang="en-US" dirty="0" smtClean="0"/>
              <a:t>which SSID to select? Automatically select AP</a:t>
            </a:r>
            <a:r>
              <a:rPr lang="en-US" dirty="0" smtClean="0"/>
              <a:t>?</a:t>
            </a:r>
          </a:p>
          <a:p>
            <a:pPr lvl="1"/>
            <a:r>
              <a:rPr lang="en-US" smtClean="0"/>
              <a:t>host authenticate to AP?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12125" cy="1143000"/>
          </a:xfrm>
        </p:spPr>
        <p:txBody>
          <a:bodyPr/>
          <a:lstStyle/>
          <a:p>
            <a:r>
              <a:rPr lang="en-US" smtClean="0"/>
              <a:t>802.11: passive/active scanning</a:t>
            </a:r>
          </a:p>
        </p:txBody>
      </p:sp>
      <p:sp>
        <p:nvSpPr>
          <p:cNvPr id="2056" name="Oval 6"/>
          <p:cNvSpPr>
            <a:spLocks noChangeArrowheads="1"/>
          </p:cNvSpPr>
          <p:nvPr/>
        </p:nvSpPr>
        <p:spPr bwMode="auto">
          <a:xfrm>
            <a:off x="6580188" y="1455738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2057" name="Oval 7"/>
          <p:cNvSpPr>
            <a:spLocks noChangeArrowheads="1"/>
          </p:cNvSpPr>
          <p:nvPr/>
        </p:nvSpPr>
        <p:spPr bwMode="auto">
          <a:xfrm>
            <a:off x="4724400" y="1390650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pitchFamily="34" charset="0"/>
            </a:endParaRPr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7920038" y="232568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6211888" y="21621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pitchFamily="34" charset="0"/>
            </a:endParaRPr>
          </a:p>
        </p:txBody>
      </p:sp>
      <p:sp>
        <p:nvSpPr>
          <p:cNvPr id="2060" name="Text Box 10"/>
          <p:cNvSpPr txBox="1">
            <a:spLocks noChangeArrowheads="1"/>
          </p:cNvSpPr>
          <p:nvPr/>
        </p:nvSpPr>
        <p:spPr bwMode="auto">
          <a:xfrm>
            <a:off x="5299075" y="2295525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2061" name="Text Box 11"/>
          <p:cNvSpPr txBox="1">
            <a:spLocks noChangeArrowheads="1"/>
          </p:cNvSpPr>
          <p:nvPr/>
        </p:nvSpPr>
        <p:spPr bwMode="auto">
          <a:xfrm>
            <a:off x="6577013" y="31781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2062" name="Text Box 12"/>
          <p:cNvSpPr txBox="1">
            <a:spLocks noChangeArrowheads="1"/>
          </p:cNvSpPr>
          <p:nvPr/>
        </p:nvSpPr>
        <p:spPr bwMode="auto">
          <a:xfrm>
            <a:off x="8218488" y="29813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pitchFamily="34" charset="0"/>
            </a:endParaRPr>
          </a:p>
        </p:txBody>
      </p:sp>
      <p:sp>
        <p:nvSpPr>
          <p:cNvPr id="2063" name="Text Box 13"/>
          <p:cNvSpPr txBox="1">
            <a:spLocks noChangeArrowheads="1"/>
          </p:cNvSpPr>
          <p:nvPr/>
        </p:nvSpPr>
        <p:spPr bwMode="auto">
          <a:xfrm>
            <a:off x="7367588" y="1512888"/>
            <a:ext cx="76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2064" name="Text Box 14"/>
          <p:cNvSpPr txBox="1">
            <a:spLocks noChangeArrowheads="1"/>
          </p:cNvSpPr>
          <p:nvPr/>
        </p:nvSpPr>
        <p:spPr bwMode="auto">
          <a:xfrm>
            <a:off x="5551488" y="1462088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426325" y="2011363"/>
            <a:ext cx="842963" cy="600075"/>
            <a:chOff x="1160" y="2192"/>
            <a:chExt cx="589" cy="440"/>
          </a:xfrm>
        </p:grpSpPr>
        <p:pic>
          <p:nvPicPr>
            <p:cNvPr id="2173" name="Picture 16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7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8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1 w 247"/>
                <a:gd name="T1" fmla="*/ 2 h 203"/>
                <a:gd name="T2" fmla="*/ 1 w 247"/>
                <a:gd name="T3" fmla="*/ 3 h 203"/>
                <a:gd name="T4" fmla="*/ 1 w 247"/>
                <a:gd name="T5" fmla="*/ 3 h 203"/>
                <a:gd name="T6" fmla="*/ 0 w 247"/>
                <a:gd name="T7" fmla="*/ 4 h 203"/>
                <a:gd name="T8" fmla="*/ 0 w 247"/>
                <a:gd name="T9" fmla="*/ 5 h 203"/>
                <a:gd name="T10" fmla="*/ 0 w 247"/>
                <a:gd name="T11" fmla="*/ 5 h 203"/>
                <a:gd name="T12" fmla="*/ 0 w 247"/>
                <a:gd name="T13" fmla="*/ 6 h 203"/>
                <a:gd name="T14" fmla="*/ 0 w 247"/>
                <a:gd name="T15" fmla="*/ 7 h 203"/>
                <a:gd name="T16" fmla="*/ 0 w 247"/>
                <a:gd name="T17" fmla="*/ 8 h 203"/>
                <a:gd name="T18" fmla="*/ 0 w 247"/>
                <a:gd name="T19" fmla="*/ 10 h 203"/>
                <a:gd name="T20" fmla="*/ 0 w 247"/>
                <a:gd name="T21" fmla="*/ 11 h 203"/>
                <a:gd name="T22" fmla="*/ 0 w 247"/>
                <a:gd name="T23" fmla="*/ 12 h 203"/>
                <a:gd name="T24" fmla="*/ 1 w 247"/>
                <a:gd name="T25" fmla="*/ 12 h 203"/>
                <a:gd name="T26" fmla="*/ 1 w 247"/>
                <a:gd name="T27" fmla="*/ 13 h 203"/>
                <a:gd name="T28" fmla="*/ 1 w 247"/>
                <a:gd name="T29" fmla="*/ 13 h 203"/>
                <a:gd name="T30" fmla="*/ 2 w 247"/>
                <a:gd name="T31" fmla="*/ 13 h 203"/>
                <a:gd name="T32" fmla="*/ 2 w 247"/>
                <a:gd name="T33" fmla="*/ 13 h 203"/>
                <a:gd name="T34" fmla="*/ 2 w 247"/>
                <a:gd name="T35" fmla="*/ 13 h 203"/>
                <a:gd name="T36" fmla="*/ 2 w 247"/>
                <a:gd name="T37" fmla="*/ 13 h 203"/>
                <a:gd name="T38" fmla="*/ 2 w 247"/>
                <a:gd name="T39" fmla="*/ 13 h 203"/>
                <a:gd name="T40" fmla="*/ 2 w 247"/>
                <a:gd name="T41" fmla="*/ 12 h 203"/>
                <a:gd name="T42" fmla="*/ 2 w 247"/>
                <a:gd name="T43" fmla="*/ 12 h 203"/>
                <a:gd name="T44" fmla="*/ 2 w 247"/>
                <a:gd name="T45" fmla="*/ 12 h 203"/>
                <a:gd name="T46" fmla="*/ 2 w 247"/>
                <a:gd name="T47" fmla="*/ 12 h 203"/>
                <a:gd name="T48" fmla="*/ 2 w 247"/>
                <a:gd name="T49" fmla="*/ 11 h 203"/>
                <a:gd name="T50" fmla="*/ 2 w 247"/>
                <a:gd name="T51" fmla="*/ 11 h 203"/>
                <a:gd name="T52" fmla="*/ 2 w 247"/>
                <a:gd name="T53" fmla="*/ 11 h 203"/>
                <a:gd name="T54" fmla="*/ 1 w 247"/>
                <a:gd name="T55" fmla="*/ 11 h 203"/>
                <a:gd name="T56" fmla="*/ 1 w 247"/>
                <a:gd name="T57" fmla="*/ 11 h 203"/>
                <a:gd name="T58" fmla="*/ 1 w 247"/>
                <a:gd name="T59" fmla="*/ 11 h 203"/>
                <a:gd name="T60" fmla="*/ 1 w 247"/>
                <a:gd name="T61" fmla="*/ 10 h 203"/>
                <a:gd name="T62" fmla="*/ 1 w 247"/>
                <a:gd name="T63" fmla="*/ 10 h 203"/>
                <a:gd name="T64" fmla="*/ 1 w 247"/>
                <a:gd name="T65" fmla="*/ 10 h 203"/>
                <a:gd name="T66" fmla="*/ 1 w 247"/>
                <a:gd name="T67" fmla="*/ 7 h 203"/>
                <a:gd name="T68" fmla="*/ 1 w 247"/>
                <a:gd name="T69" fmla="*/ 6 h 203"/>
                <a:gd name="T70" fmla="*/ 1 w 247"/>
                <a:gd name="T71" fmla="*/ 4 h 203"/>
                <a:gd name="T72" fmla="*/ 1 w 247"/>
                <a:gd name="T73" fmla="*/ 3 h 203"/>
                <a:gd name="T74" fmla="*/ 2 w 247"/>
                <a:gd name="T75" fmla="*/ 2 h 203"/>
                <a:gd name="T76" fmla="*/ 2 w 247"/>
                <a:gd name="T77" fmla="*/ 2 h 203"/>
                <a:gd name="T78" fmla="*/ 3 w 247"/>
                <a:gd name="T79" fmla="*/ 1 h 203"/>
                <a:gd name="T80" fmla="*/ 3 w 247"/>
                <a:gd name="T81" fmla="*/ 1 h 203"/>
                <a:gd name="T82" fmla="*/ 3 w 247"/>
                <a:gd name="T83" fmla="*/ 1 h 203"/>
                <a:gd name="T84" fmla="*/ 3 w 247"/>
                <a:gd name="T85" fmla="*/ 0 h 203"/>
                <a:gd name="T86" fmla="*/ 2 w 247"/>
                <a:gd name="T87" fmla="*/ 1 h 203"/>
                <a:gd name="T88" fmla="*/ 2 w 247"/>
                <a:gd name="T89" fmla="*/ 1 h 203"/>
                <a:gd name="T90" fmla="*/ 2 w 247"/>
                <a:gd name="T91" fmla="*/ 1 h 203"/>
                <a:gd name="T92" fmla="*/ 2 w 247"/>
                <a:gd name="T93" fmla="*/ 1 h 203"/>
                <a:gd name="T94" fmla="*/ 1 w 247"/>
                <a:gd name="T95" fmla="*/ 2 h 203"/>
                <a:gd name="T96" fmla="*/ 1 w 247"/>
                <a:gd name="T97" fmla="*/ 2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19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2 w 158"/>
                <a:gd name="T1" fmla="*/ 3 h 158"/>
                <a:gd name="T2" fmla="*/ 2 w 158"/>
                <a:gd name="T3" fmla="*/ 5 h 158"/>
                <a:gd name="T4" fmla="*/ 2 w 158"/>
                <a:gd name="T5" fmla="*/ 5 h 158"/>
                <a:gd name="T6" fmla="*/ 2 w 158"/>
                <a:gd name="T7" fmla="*/ 5 h 158"/>
                <a:gd name="T8" fmla="*/ 1 w 158"/>
                <a:gd name="T9" fmla="*/ 6 h 158"/>
                <a:gd name="T10" fmla="*/ 1 w 158"/>
                <a:gd name="T11" fmla="*/ 7 h 158"/>
                <a:gd name="T12" fmla="*/ 1 w 158"/>
                <a:gd name="T13" fmla="*/ 7 h 158"/>
                <a:gd name="T14" fmla="*/ 1 w 158"/>
                <a:gd name="T15" fmla="*/ 9 h 158"/>
                <a:gd name="T16" fmla="*/ 0 w 158"/>
                <a:gd name="T17" fmla="*/ 9 h 158"/>
                <a:gd name="T18" fmla="*/ 0 w 158"/>
                <a:gd name="T19" fmla="*/ 10 h 158"/>
                <a:gd name="T20" fmla="*/ 0 w 158"/>
                <a:gd name="T21" fmla="*/ 10 h 158"/>
                <a:gd name="T22" fmla="*/ 0 w 158"/>
                <a:gd name="T23" fmla="*/ 10 h 158"/>
                <a:gd name="T24" fmla="*/ 0 w 158"/>
                <a:gd name="T25" fmla="*/ 10 h 158"/>
                <a:gd name="T26" fmla="*/ 0 w 158"/>
                <a:gd name="T27" fmla="*/ 10 h 158"/>
                <a:gd name="T28" fmla="*/ 1 w 158"/>
                <a:gd name="T29" fmla="*/ 10 h 158"/>
                <a:gd name="T30" fmla="*/ 1 w 158"/>
                <a:gd name="T31" fmla="*/ 10 h 158"/>
                <a:gd name="T32" fmla="*/ 1 w 158"/>
                <a:gd name="T33" fmla="*/ 10 h 158"/>
                <a:gd name="T34" fmla="*/ 1 w 158"/>
                <a:gd name="T35" fmla="*/ 10 h 158"/>
                <a:gd name="T36" fmla="*/ 1 w 158"/>
                <a:gd name="T37" fmla="*/ 9 h 158"/>
                <a:gd name="T38" fmla="*/ 1 w 158"/>
                <a:gd name="T39" fmla="*/ 7 h 158"/>
                <a:gd name="T40" fmla="*/ 2 w 158"/>
                <a:gd name="T41" fmla="*/ 7 h 158"/>
                <a:gd name="T42" fmla="*/ 2 w 158"/>
                <a:gd name="T43" fmla="*/ 6 h 158"/>
                <a:gd name="T44" fmla="*/ 2 w 158"/>
                <a:gd name="T45" fmla="*/ 5 h 158"/>
                <a:gd name="T46" fmla="*/ 2 w 158"/>
                <a:gd name="T47" fmla="*/ 5 h 158"/>
                <a:gd name="T48" fmla="*/ 2 w 158"/>
                <a:gd name="T49" fmla="*/ 3 h 158"/>
                <a:gd name="T50" fmla="*/ 2 w 158"/>
                <a:gd name="T51" fmla="*/ 2 h 158"/>
                <a:gd name="T52" fmla="*/ 1 w 158"/>
                <a:gd name="T53" fmla="*/ 1 h 158"/>
                <a:gd name="T54" fmla="*/ 1 w 158"/>
                <a:gd name="T55" fmla="*/ 1 h 158"/>
                <a:gd name="T56" fmla="*/ 1 w 158"/>
                <a:gd name="T57" fmla="*/ 1 h 158"/>
                <a:gd name="T58" fmla="*/ 1 w 158"/>
                <a:gd name="T59" fmla="*/ 1 h 158"/>
                <a:gd name="T60" fmla="*/ 0 w 158"/>
                <a:gd name="T61" fmla="*/ 0 h 158"/>
                <a:gd name="T62" fmla="*/ 0 w 158"/>
                <a:gd name="T63" fmla="*/ 0 h 158"/>
                <a:gd name="T64" fmla="*/ 0 w 158"/>
                <a:gd name="T65" fmla="*/ 1 h 158"/>
                <a:gd name="T66" fmla="*/ 0 w 158"/>
                <a:gd name="T67" fmla="*/ 1 h 158"/>
                <a:gd name="T68" fmla="*/ 0 w 158"/>
                <a:gd name="T69" fmla="*/ 1 h 158"/>
                <a:gd name="T70" fmla="*/ 1 w 158"/>
                <a:gd name="T71" fmla="*/ 1 h 158"/>
                <a:gd name="T72" fmla="*/ 1 w 158"/>
                <a:gd name="T73" fmla="*/ 1 h 158"/>
                <a:gd name="T74" fmla="*/ 1 w 158"/>
                <a:gd name="T75" fmla="*/ 1 h 158"/>
                <a:gd name="T76" fmla="*/ 1 w 158"/>
                <a:gd name="T77" fmla="*/ 2 h 158"/>
                <a:gd name="T78" fmla="*/ 1 w 158"/>
                <a:gd name="T79" fmla="*/ 2 h 158"/>
                <a:gd name="T80" fmla="*/ 2 w 158"/>
                <a:gd name="T81" fmla="*/ 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20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2 w 399"/>
                <a:gd name="T1" fmla="*/ 4 h 331"/>
                <a:gd name="T2" fmla="*/ 1 w 399"/>
                <a:gd name="T3" fmla="*/ 7 h 331"/>
                <a:gd name="T4" fmla="*/ 0 w 399"/>
                <a:gd name="T5" fmla="*/ 10 h 331"/>
                <a:gd name="T6" fmla="*/ 0 w 399"/>
                <a:gd name="T7" fmla="*/ 13 h 331"/>
                <a:gd name="T8" fmla="*/ 0 w 399"/>
                <a:gd name="T9" fmla="*/ 15 h 331"/>
                <a:gd name="T10" fmla="*/ 0 w 399"/>
                <a:gd name="T11" fmla="*/ 16 h 331"/>
                <a:gd name="T12" fmla="*/ 0 w 399"/>
                <a:gd name="T13" fmla="*/ 17 h 331"/>
                <a:gd name="T14" fmla="*/ 0 w 399"/>
                <a:gd name="T15" fmla="*/ 17 h 331"/>
                <a:gd name="T16" fmla="*/ 1 w 399"/>
                <a:gd name="T17" fmla="*/ 18 h 331"/>
                <a:gd name="T18" fmla="*/ 1 w 399"/>
                <a:gd name="T19" fmla="*/ 19 h 331"/>
                <a:gd name="T20" fmla="*/ 2 w 399"/>
                <a:gd name="T21" fmla="*/ 20 h 331"/>
                <a:gd name="T22" fmla="*/ 2 w 399"/>
                <a:gd name="T23" fmla="*/ 20 h 331"/>
                <a:gd name="T24" fmla="*/ 3 w 399"/>
                <a:gd name="T25" fmla="*/ 21 h 331"/>
                <a:gd name="T26" fmla="*/ 3 w 399"/>
                <a:gd name="T27" fmla="*/ 21 h 331"/>
                <a:gd name="T28" fmla="*/ 4 w 399"/>
                <a:gd name="T29" fmla="*/ 21 h 331"/>
                <a:gd name="T30" fmla="*/ 4 w 399"/>
                <a:gd name="T31" fmla="*/ 21 h 331"/>
                <a:gd name="T32" fmla="*/ 5 w 399"/>
                <a:gd name="T33" fmla="*/ 21 h 331"/>
                <a:gd name="T34" fmla="*/ 5 w 399"/>
                <a:gd name="T35" fmla="*/ 21 h 331"/>
                <a:gd name="T36" fmla="*/ 5 w 399"/>
                <a:gd name="T37" fmla="*/ 20 h 331"/>
                <a:gd name="T38" fmla="*/ 5 w 399"/>
                <a:gd name="T39" fmla="*/ 20 h 331"/>
                <a:gd name="T40" fmla="*/ 4 w 399"/>
                <a:gd name="T41" fmla="*/ 19 h 331"/>
                <a:gd name="T42" fmla="*/ 4 w 399"/>
                <a:gd name="T43" fmla="*/ 19 h 331"/>
                <a:gd name="T44" fmla="*/ 4 w 399"/>
                <a:gd name="T45" fmla="*/ 19 h 331"/>
                <a:gd name="T46" fmla="*/ 3 w 399"/>
                <a:gd name="T47" fmla="*/ 19 h 331"/>
                <a:gd name="T48" fmla="*/ 3 w 399"/>
                <a:gd name="T49" fmla="*/ 18 h 331"/>
                <a:gd name="T50" fmla="*/ 2 w 399"/>
                <a:gd name="T51" fmla="*/ 18 h 331"/>
                <a:gd name="T52" fmla="*/ 2 w 399"/>
                <a:gd name="T53" fmla="*/ 17 h 331"/>
                <a:gd name="T54" fmla="*/ 1 w 399"/>
                <a:gd name="T55" fmla="*/ 17 h 331"/>
                <a:gd name="T56" fmla="*/ 1 w 399"/>
                <a:gd name="T57" fmla="*/ 16 h 331"/>
                <a:gd name="T58" fmla="*/ 1 w 399"/>
                <a:gd name="T59" fmla="*/ 15 h 331"/>
                <a:gd name="T60" fmla="*/ 1 w 399"/>
                <a:gd name="T61" fmla="*/ 13 h 331"/>
                <a:gd name="T62" fmla="*/ 1 w 399"/>
                <a:gd name="T63" fmla="*/ 11 h 331"/>
                <a:gd name="T64" fmla="*/ 1 w 399"/>
                <a:gd name="T65" fmla="*/ 10 h 331"/>
                <a:gd name="T66" fmla="*/ 1 w 399"/>
                <a:gd name="T67" fmla="*/ 8 h 331"/>
                <a:gd name="T68" fmla="*/ 1 w 399"/>
                <a:gd name="T69" fmla="*/ 7 h 331"/>
                <a:gd name="T70" fmla="*/ 2 w 399"/>
                <a:gd name="T71" fmla="*/ 5 h 331"/>
                <a:gd name="T72" fmla="*/ 2 w 399"/>
                <a:gd name="T73" fmla="*/ 4 h 331"/>
                <a:gd name="T74" fmla="*/ 3 w 399"/>
                <a:gd name="T75" fmla="*/ 3 h 331"/>
                <a:gd name="T76" fmla="*/ 4 w 399"/>
                <a:gd name="T77" fmla="*/ 2 h 331"/>
                <a:gd name="T78" fmla="*/ 4 w 399"/>
                <a:gd name="T79" fmla="*/ 1 h 331"/>
                <a:gd name="T80" fmla="*/ 4 w 399"/>
                <a:gd name="T81" fmla="*/ 0 h 331"/>
                <a:gd name="T82" fmla="*/ 3 w 399"/>
                <a:gd name="T83" fmla="*/ 1 h 331"/>
                <a:gd name="T84" fmla="*/ 3 w 399"/>
                <a:gd name="T85" fmla="*/ 1 h 331"/>
                <a:gd name="T86" fmla="*/ 2 w 399"/>
                <a:gd name="T87" fmla="*/ 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21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4 w 350"/>
                <a:gd name="T1" fmla="*/ 4 h 221"/>
                <a:gd name="T2" fmla="*/ 4 w 350"/>
                <a:gd name="T3" fmla="*/ 5 h 221"/>
                <a:gd name="T4" fmla="*/ 4 w 350"/>
                <a:gd name="T5" fmla="*/ 5 h 221"/>
                <a:gd name="T6" fmla="*/ 4 w 350"/>
                <a:gd name="T7" fmla="*/ 6 h 221"/>
                <a:gd name="T8" fmla="*/ 4 w 350"/>
                <a:gd name="T9" fmla="*/ 7 h 221"/>
                <a:gd name="T10" fmla="*/ 4 w 350"/>
                <a:gd name="T11" fmla="*/ 8 h 221"/>
                <a:gd name="T12" fmla="*/ 4 w 350"/>
                <a:gd name="T13" fmla="*/ 9 h 221"/>
                <a:gd name="T14" fmla="*/ 4 w 350"/>
                <a:gd name="T15" fmla="*/ 10 h 221"/>
                <a:gd name="T16" fmla="*/ 4 w 350"/>
                <a:gd name="T17" fmla="*/ 10 h 221"/>
                <a:gd name="T18" fmla="*/ 3 w 350"/>
                <a:gd name="T19" fmla="*/ 11 h 221"/>
                <a:gd name="T20" fmla="*/ 3 w 350"/>
                <a:gd name="T21" fmla="*/ 11 h 221"/>
                <a:gd name="T22" fmla="*/ 3 w 350"/>
                <a:gd name="T23" fmla="*/ 12 h 221"/>
                <a:gd name="T24" fmla="*/ 3 w 350"/>
                <a:gd name="T25" fmla="*/ 12 h 221"/>
                <a:gd name="T26" fmla="*/ 3 w 350"/>
                <a:gd name="T27" fmla="*/ 13 h 221"/>
                <a:gd name="T28" fmla="*/ 3 w 350"/>
                <a:gd name="T29" fmla="*/ 13 h 221"/>
                <a:gd name="T30" fmla="*/ 3 w 350"/>
                <a:gd name="T31" fmla="*/ 13 h 221"/>
                <a:gd name="T32" fmla="*/ 3 w 350"/>
                <a:gd name="T33" fmla="*/ 13 h 221"/>
                <a:gd name="T34" fmla="*/ 3 w 350"/>
                <a:gd name="T35" fmla="*/ 13 h 221"/>
                <a:gd name="T36" fmla="*/ 3 w 350"/>
                <a:gd name="T37" fmla="*/ 13 h 221"/>
                <a:gd name="T38" fmla="*/ 3 w 350"/>
                <a:gd name="T39" fmla="*/ 13 h 221"/>
                <a:gd name="T40" fmla="*/ 3 w 350"/>
                <a:gd name="T41" fmla="*/ 13 h 221"/>
                <a:gd name="T42" fmla="*/ 3 w 350"/>
                <a:gd name="T43" fmla="*/ 12 h 221"/>
                <a:gd name="T44" fmla="*/ 4 w 350"/>
                <a:gd name="T45" fmla="*/ 11 h 221"/>
                <a:gd name="T46" fmla="*/ 4 w 350"/>
                <a:gd name="T47" fmla="*/ 10 h 221"/>
                <a:gd name="T48" fmla="*/ 4 w 350"/>
                <a:gd name="T49" fmla="*/ 9 h 221"/>
                <a:gd name="T50" fmla="*/ 4 w 350"/>
                <a:gd name="T51" fmla="*/ 7 h 221"/>
                <a:gd name="T52" fmla="*/ 4 w 350"/>
                <a:gd name="T53" fmla="*/ 6 h 221"/>
                <a:gd name="T54" fmla="*/ 4 w 350"/>
                <a:gd name="T55" fmla="*/ 5 h 221"/>
                <a:gd name="T56" fmla="*/ 4 w 350"/>
                <a:gd name="T57" fmla="*/ 3 h 221"/>
                <a:gd name="T58" fmla="*/ 4 w 350"/>
                <a:gd name="T59" fmla="*/ 3 h 221"/>
                <a:gd name="T60" fmla="*/ 3 w 350"/>
                <a:gd name="T61" fmla="*/ 2 h 221"/>
                <a:gd name="T62" fmla="*/ 3 w 350"/>
                <a:gd name="T63" fmla="*/ 2 h 221"/>
                <a:gd name="T64" fmla="*/ 3 w 350"/>
                <a:gd name="T65" fmla="*/ 1 h 221"/>
                <a:gd name="T66" fmla="*/ 2 w 350"/>
                <a:gd name="T67" fmla="*/ 1 h 221"/>
                <a:gd name="T68" fmla="*/ 2 w 350"/>
                <a:gd name="T69" fmla="*/ 0 h 221"/>
                <a:gd name="T70" fmla="*/ 2 w 350"/>
                <a:gd name="T71" fmla="*/ 0 h 221"/>
                <a:gd name="T72" fmla="*/ 2 w 350"/>
                <a:gd name="T73" fmla="*/ 0 h 221"/>
                <a:gd name="T74" fmla="*/ 1 w 350"/>
                <a:gd name="T75" fmla="*/ 0 h 221"/>
                <a:gd name="T76" fmla="*/ 1 w 350"/>
                <a:gd name="T77" fmla="*/ 0 h 221"/>
                <a:gd name="T78" fmla="*/ 1 w 350"/>
                <a:gd name="T79" fmla="*/ 0 h 221"/>
                <a:gd name="T80" fmla="*/ 1 w 350"/>
                <a:gd name="T81" fmla="*/ 0 h 221"/>
                <a:gd name="T82" fmla="*/ 0 w 350"/>
                <a:gd name="T83" fmla="*/ 0 h 221"/>
                <a:gd name="T84" fmla="*/ 0 w 350"/>
                <a:gd name="T85" fmla="*/ 0 h 221"/>
                <a:gd name="T86" fmla="*/ 0 w 350"/>
                <a:gd name="T87" fmla="*/ 0 h 221"/>
                <a:gd name="T88" fmla="*/ 0 w 350"/>
                <a:gd name="T89" fmla="*/ 0 h 221"/>
                <a:gd name="T90" fmla="*/ 0 w 350"/>
                <a:gd name="T91" fmla="*/ 0 h 221"/>
                <a:gd name="T92" fmla="*/ 0 w 350"/>
                <a:gd name="T93" fmla="*/ 0 h 221"/>
                <a:gd name="T94" fmla="*/ 1 w 350"/>
                <a:gd name="T95" fmla="*/ 0 h 221"/>
                <a:gd name="T96" fmla="*/ 1 w 350"/>
                <a:gd name="T97" fmla="*/ 0 h 221"/>
                <a:gd name="T98" fmla="*/ 1 w 350"/>
                <a:gd name="T99" fmla="*/ 0 h 221"/>
                <a:gd name="T100" fmla="*/ 1 w 350"/>
                <a:gd name="T101" fmla="*/ 1 h 221"/>
                <a:gd name="T102" fmla="*/ 1 w 350"/>
                <a:gd name="T103" fmla="*/ 1 h 221"/>
                <a:gd name="T104" fmla="*/ 2 w 350"/>
                <a:gd name="T105" fmla="*/ 1 h 221"/>
                <a:gd name="T106" fmla="*/ 2 w 350"/>
                <a:gd name="T107" fmla="*/ 1 h 221"/>
                <a:gd name="T108" fmla="*/ 2 w 350"/>
                <a:gd name="T109" fmla="*/ 1 h 221"/>
                <a:gd name="T110" fmla="*/ 2 w 350"/>
                <a:gd name="T111" fmla="*/ 2 h 221"/>
                <a:gd name="T112" fmla="*/ 3 w 350"/>
                <a:gd name="T113" fmla="*/ 2 h 221"/>
                <a:gd name="T114" fmla="*/ 3 w 350"/>
                <a:gd name="T115" fmla="*/ 2 h 221"/>
                <a:gd name="T116" fmla="*/ 3 w 350"/>
                <a:gd name="T117" fmla="*/ 3 h 221"/>
                <a:gd name="T118" fmla="*/ 3 w 350"/>
                <a:gd name="T119" fmla="*/ 3 h 221"/>
                <a:gd name="T120" fmla="*/ 4 w 350"/>
                <a:gd name="T121" fmla="*/ 4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22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8 h 208"/>
                <a:gd name="T2" fmla="*/ 0 w 142"/>
                <a:gd name="T3" fmla="*/ 9 h 208"/>
                <a:gd name="T4" fmla="*/ 0 w 142"/>
                <a:gd name="T5" fmla="*/ 10 h 208"/>
                <a:gd name="T6" fmla="*/ 0 w 142"/>
                <a:gd name="T7" fmla="*/ 11 h 208"/>
                <a:gd name="T8" fmla="*/ 0 w 142"/>
                <a:gd name="T9" fmla="*/ 11 h 208"/>
                <a:gd name="T10" fmla="*/ 1 w 142"/>
                <a:gd name="T11" fmla="*/ 12 h 208"/>
                <a:gd name="T12" fmla="*/ 1 w 142"/>
                <a:gd name="T13" fmla="*/ 13 h 208"/>
                <a:gd name="T14" fmla="*/ 1 w 142"/>
                <a:gd name="T15" fmla="*/ 13 h 208"/>
                <a:gd name="T16" fmla="*/ 1 w 142"/>
                <a:gd name="T17" fmla="*/ 14 h 208"/>
                <a:gd name="T18" fmla="*/ 2 w 142"/>
                <a:gd name="T19" fmla="*/ 14 h 208"/>
                <a:gd name="T20" fmla="*/ 2 w 142"/>
                <a:gd name="T21" fmla="*/ 14 h 208"/>
                <a:gd name="T22" fmla="*/ 2 w 142"/>
                <a:gd name="T23" fmla="*/ 13 h 208"/>
                <a:gd name="T24" fmla="*/ 2 w 142"/>
                <a:gd name="T25" fmla="*/ 13 h 208"/>
                <a:gd name="T26" fmla="*/ 2 w 142"/>
                <a:gd name="T27" fmla="*/ 13 h 208"/>
                <a:gd name="T28" fmla="*/ 2 w 142"/>
                <a:gd name="T29" fmla="*/ 12 h 208"/>
                <a:gd name="T30" fmla="*/ 2 w 142"/>
                <a:gd name="T31" fmla="*/ 12 h 208"/>
                <a:gd name="T32" fmla="*/ 2 w 142"/>
                <a:gd name="T33" fmla="*/ 12 h 208"/>
                <a:gd name="T34" fmla="*/ 1 w 142"/>
                <a:gd name="T35" fmla="*/ 12 h 208"/>
                <a:gd name="T36" fmla="*/ 1 w 142"/>
                <a:gd name="T37" fmla="*/ 11 h 208"/>
                <a:gd name="T38" fmla="*/ 1 w 142"/>
                <a:gd name="T39" fmla="*/ 10 h 208"/>
                <a:gd name="T40" fmla="*/ 1 w 142"/>
                <a:gd name="T41" fmla="*/ 10 h 208"/>
                <a:gd name="T42" fmla="*/ 1 w 142"/>
                <a:gd name="T43" fmla="*/ 9 h 208"/>
                <a:gd name="T44" fmla="*/ 0 w 142"/>
                <a:gd name="T45" fmla="*/ 8 h 208"/>
                <a:gd name="T46" fmla="*/ 0 w 142"/>
                <a:gd name="T47" fmla="*/ 7 h 208"/>
                <a:gd name="T48" fmla="*/ 1 w 142"/>
                <a:gd name="T49" fmla="*/ 5 h 208"/>
                <a:gd name="T50" fmla="*/ 1 w 142"/>
                <a:gd name="T51" fmla="*/ 5 h 208"/>
                <a:gd name="T52" fmla="*/ 1 w 142"/>
                <a:gd name="T53" fmla="*/ 4 h 208"/>
                <a:gd name="T54" fmla="*/ 1 w 142"/>
                <a:gd name="T55" fmla="*/ 3 h 208"/>
                <a:gd name="T56" fmla="*/ 1 w 142"/>
                <a:gd name="T57" fmla="*/ 3 h 208"/>
                <a:gd name="T58" fmla="*/ 1 w 142"/>
                <a:gd name="T59" fmla="*/ 2 h 208"/>
                <a:gd name="T60" fmla="*/ 2 w 142"/>
                <a:gd name="T61" fmla="*/ 1 h 208"/>
                <a:gd name="T62" fmla="*/ 2 w 142"/>
                <a:gd name="T63" fmla="*/ 1 h 208"/>
                <a:gd name="T64" fmla="*/ 2 w 142"/>
                <a:gd name="T65" fmla="*/ 1 h 208"/>
                <a:gd name="T66" fmla="*/ 2 w 142"/>
                <a:gd name="T67" fmla="*/ 0 h 208"/>
                <a:gd name="T68" fmla="*/ 1 w 142"/>
                <a:gd name="T69" fmla="*/ 1 h 208"/>
                <a:gd name="T70" fmla="*/ 1 w 142"/>
                <a:gd name="T71" fmla="*/ 1 h 208"/>
                <a:gd name="T72" fmla="*/ 1 w 142"/>
                <a:gd name="T73" fmla="*/ 2 h 208"/>
                <a:gd name="T74" fmla="*/ 1 w 142"/>
                <a:gd name="T75" fmla="*/ 4 h 208"/>
                <a:gd name="T76" fmla="*/ 0 w 142"/>
                <a:gd name="T77" fmla="*/ 5 h 208"/>
                <a:gd name="T78" fmla="*/ 0 w 142"/>
                <a:gd name="T79" fmla="*/ 6 h 208"/>
                <a:gd name="T80" fmla="*/ 0 w 142"/>
                <a:gd name="T81" fmla="*/ 8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23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3 w 304"/>
                <a:gd name="T1" fmla="*/ 6 h 272"/>
                <a:gd name="T2" fmla="*/ 3 w 304"/>
                <a:gd name="T3" fmla="*/ 7 h 272"/>
                <a:gd name="T4" fmla="*/ 3 w 304"/>
                <a:gd name="T5" fmla="*/ 9 h 272"/>
                <a:gd name="T6" fmla="*/ 3 w 304"/>
                <a:gd name="T7" fmla="*/ 10 h 272"/>
                <a:gd name="T8" fmla="*/ 3 w 304"/>
                <a:gd name="T9" fmla="*/ 11 h 272"/>
                <a:gd name="T10" fmla="*/ 3 w 304"/>
                <a:gd name="T11" fmla="*/ 12 h 272"/>
                <a:gd name="T12" fmla="*/ 3 w 304"/>
                <a:gd name="T13" fmla="*/ 13 h 272"/>
                <a:gd name="T14" fmla="*/ 2 w 304"/>
                <a:gd name="T15" fmla="*/ 14 h 272"/>
                <a:gd name="T16" fmla="*/ 2 w 304"/>
                <a:gd name="T17" fmla="*/ 15 h 272"/>
                <a:gd name="T18" fmla="*/ 2 w 304"/>
                <a:gd name="T19" fmla="*/ 15 h 272"/>
                <a:gd name="T20" fmla="*/ 2 w 304"/>
                <a:gd name="T21" fmla="*/ 17 h 272"/>
                <a:gd name="T22" fmla="*/ 2 w 304"/>
                <a:gd name="T23" fmla="*/ 17 h 272"/>
                <a:gd name="T24" fmla="*/ 2 w 304"/>
                <a:gd name="T25" fmla="*/ 17 h 272"/>
                <a:gd name="T26" fmla="*/ 2 w 304"/>
                <a:gd name="T27" fmla="*/ 17 h 272"/>
                <a:gd name="T28" fmla="*/ 2 w 304"/>
                <a:gd name="T29" fmla="*/ 17 h 272"/>
                <a:gd name="T30" fmla="*/ 3 w 304"/>
                <a:gd name="T31" fmla="*/ 14 h 272"/>
                <a:gd name="T32" fmla="*/ 3 w 304"/>
                <a:gd name="T33" fmla="*/ 13 h 272"/>
                <a:gd name="T34" fmla="*/ 4 w 304"/>
                <a:gd name="T35" fmla="*/ 12 h 272"/>
                <a:gd name="T36" fmla="*/ 4 w 304"/>
                <a:gd name="T37" fmla="*/ 10 h 272"/>
                <a:gd name="T38" fmla="*/ 4 w 304"/>
                <a:gd name="T39" fmla="*/ 9 h 272"/>
                <a:gd name="T40" fmla="*/ 3 w 304"/>
                <a:gd name="T41" fmla="*/ 6 h 272"/>
                <a:gd name="T42" fmla="*/ 3 w 304"/>
                <a:gd name="T43" fmla="*/ 5 h 272"/>
                <a:gd name="T44" fmla="*/ 3 w 304"/>
                <a:gd name="T45" fmla="*/ 4 h 272"/>
                <a:gd name="T46" fmla="*/ 2 w 304"/>
                <a:gd name="T47" fmla="*/ 3 h 272"/>
                <a:gd name="T48" fmla="*/ 2 w 304"/>
                <a:gd name="T49" fmla="*/ 2 h 272"/>
                <a:gd name="T50" fmla="*/ 2 w 304"/>
                <a:gd name="T51" fmla="*/ 1 h 272"/>
                <a:gd name="T52" fmla="*/ 1 w 304"/>
                <a:gd name="T53" fmla="*/ 1 h 272"/>
                <a:gd name="T54" fmla="*/ 1 w 304"/>
                <a:gd name="T55" fmla="*/ 1 h 272"/>
                <a:gd name="T56" fmla="*/ 0 w 304"/>
                <a:gd name="T57" fmla="*/ 1 h 272"/>
                <a:gd name="T58" fmla="*/ 0 w 304"/>
                <a:gd name="T59" fmla="*/ 1 h 272"/>
                <a:gd name="T60" fmla="*/ 0 w 304"/>
                <a:gd name="T61" fmla="*/ 1 h 272"/>
                <a:gd name="T62" fmla="*/ 0 w 304"/>
                <a:gd name="T63" fmla="*/ 1 h 272"/>
                <a:gd name="T64" fmla="*/ 1 w 304"/>
                <a:gd name="T65" fmla="*/ 1 h 272"/>
                <a:gd name="T66" fmla="*/ 1 w 304"/>
                <a:gd name="T67" fmla="*/ 2 h 272"/>
                <a:gd name="T68" fmla="*/ 2 w 304"/>
                <a:gd name="T69" fmla="*/ 2 h 272"/>
                <a:gd name="T70" fmla="*/ 2 w 304"/>
                <a:gd name="T71" fmla="*/ 3 h 272"/>
                <a:gd name="T72" fmla="*/ 2 w 304"/>
                <a:gd name="T73" fmla="*/ 4 h 272"/>
                <a:gd name="T74" fmla="*/ 3 w 304"/>
                <a:gd name="T75" fmla="*/ 5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24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0 w 103"/>
                <a:gd name="T1" fmla="*/ 1 h 164"/>
                <a:gd name="T2" fmla="*/ 0 w 103"/>
                <a:gd name="T3" fmla="*/ 1 h 164"/>
                <a:gd name="T4" fmla="*/ 0 w 103"/>
                <a:gd name="T5" fmla="*/ 1 h 164"/>
                <a:gd name="T6" fmla="*/ 0 w 103"/>
                <a:gd name="T7" fmla="*/ 1 h 164"/>
                <a:gd name="T8" fmla="*/ 0 w 103"/>
                <a:gd name="T9" fmla="*/ 0 h 164"/>
                <a:gd name="T10" fmla="*/ 0 w 103"/>
                <a:gd name="T11" fmla="*/ 1 h 164"/>
                <a:gd name="T12" fmla="*/ 0 w 103"/>
                <a:gd name="T13" fmla="*/ 1 h 164"/>
                <a:gd name="T14" fmla="*/ 0 w 103"/>
                <a:gd name="T15" fmla="*/ 1 h 164"/>
                <a:gd name="T16" fmla="*/ 0 w 103"/>
                <a:gd name="T17" fmla="*/ 1 h 164"/>
                <a:gd name="T18" fmla="*/ 0 w 103"/>
                <a:gd name="T19" fmla="*/ 3 h 164"/>
                <a:gd name="T20" fmla="*/ 0 w 103"/>
                <a:gd name="T21" fmla="*/ 3 h 164"/>
                <a:gd name="T22" fmla="*/ 0 w 103"/>
                <a:gd name="T23" fmla="*/ 5 h 164"/>
                <a:gd name="T24" fmla="*/ 1 w 103"/>
                <a:gd name="T25" fmla="*/ 7 h 164"/>
                <a:gd name="T26" fmla="*/ 1 w 103"/>
                <a:gd name="T27" fmla="*/ 9 h 164"/>
                <a:gd name="T28" fmla="*/ 1 w 103"/>
                <a:gd name="T29" fmla="*/ 10 h 164"/>
                <a:gd name="T30" fmla="*/ 1 w 103"/>
                <a:gd name="T31" fmla="*/ 10 h 164"/>
                <a:gd name="T32" fmla="*/ 1 w 103"/>
                <a:gd name="T33" fmla="*/ 10 h 164"/>
                <a:gd name="T34" fmla="*/ 1 w 103"/>
                <a:gd name="T35" fmla="*/ 10 h 164"/>
                <a:gd name="T36" fmla="*/ 1 w 103"/>
                <a:gd name="T37" fmla="*/ 9 h 164"/>
                <a:gd name="T38" fmla="*/ 1 w 103"/>
                <a:gd name="T39" fmla="*/ 7 h 164"/>
                <a:gd name="T40" fmla="*/ 1 w 103"/>
                <a:gd name="T41" fmla="*/ 6 h 164"/>
                <a:gd name="T42" fmla="*/ 1 w 103"/>
                <a:gd name="T43" fmla="*/ 5 h 164"/>
                <a:gd name="T44" fmla="*/ 1 w 103"/>
                <a:gd name="T45" fmla="*/ 3 h 164"/>
                <a:gd name="T46" fmla="*/ 1 w 103"/>
                <a:gd name="T47" fmla="*/ 3 h 164"/>
                <a:gd name="T48" fmla="*/ 0 w 103"/>
                <a:gd name="T49" fmla="*/ 1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25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0 w 54"/>
                <a:gd name="T1" fmla="*/ 1 h 82"/>
                <a:gd name="T2" fmla="*/ 0 w 54"/>
                <a:gd name="T3" fmla="*/ 1 h 82"/>
                <a:gd name="T4" fmla="*/ 0 w 54"/>
                <a:gd name="T5" fmla="*/ 1 h 82"/>
                <a:gd name="T6" fmla="*/ 0 w 54"/>
                <a:gd name="T7" fmla="*/ 0 h 82"/>
                <a:gd name="T8" fmla="*/ 0 w 54"/>
                <a:gd name="T9" fmla="*/ 0 h 82"/>
                <a:gd name="T10" fmla="*/ 0 w 54"/>
                <a:gd name="T11" fmla="*/ 1 h 82"/>
                <a:gd name="T12" fmla="*/ 0 w 54"/>
                <a:gd name="T13" fmla="*/ 1 h 82"/>
                <a:gd name="T14" fmla="*/ 0 w 54"/>
                <a:gd name="T15" fmla="*/ 1 h 82"/>
                <a:gd name="T16" fmla="*/ 0 w 54"/>
                <a:gd name="T17" fmla="*/ 1 h 82"/>
                <a:gd name="T18" fmla="*/ 0 w 54"/>
                <a:gd name="T19" fmla="*/ 2 h 82"/>
                <a:gd name="T20" fmla="*/ 0 w 54"/>
                <a:gd name="T21" fmla="*/ 3 h 82"/>
                <a:gd name="T22" fmla="*/ 0 w 54"/>
                <a:gd name="T23" fmla="*/ 3 h 82"/>
                <a:gd name="T24" fmla="*/ 0 w 54"/>
                <a:gd name="T25" fmla="*/ 4 h 82"/>
                <a:gd name="T26" fmla="*/ 0 w 54"/>
                <a:gd name="T27" fmla="*/ 5 h 82"/>
                <a:gd name="T28" fmla="*/ 0 w 54"/>
                <a:gd name="T29" fmla="*/ 5 h 82"/>
                <a:gd name="T30" fmla="*/ 1 w 54"/>
                <a:gd name="T31" fmla="*/ 6 h 82"/>
                <a:gd name="T32" fmla="*/ 1 w 54"/>
                <a:gd name="T33" fmla="*/ 6 h 82"/>
                <a:gd name="T34" fmla="*/ 1 w 54"/>
                <a:gd name="T35" fmla="*/ 5 h 82"/>
                <a:gd name="T36" fmla="*/ 1 w 54"/>
                <a:gd name="T37" fmla="*/ 3 h 82"/>
                <a:gd name="T38" fmla="*/ 0 w 54"/>
                <a:gd name="T39" fmla="*/ 2 h 82"/>
                <a:gd name="T40" fmla="*/ 0 w 54"/>
                <a:gd name="T41" fmla="*/ 1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26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0 w 46"/>
                <a:gd name="T1" fmla="*/ 1 h 47"/>
                <a:gd name="T2" fmla="*/ 0 w 46"/>
                <a:gd name="T3" fmla="*/ 1 h 47"/>
                <a:gd name="T4" fmla="*/ 0 w 46"/>
                <a:gd name="T5" fmla="*/ 1 h 47"/>
                <a:gd name="T6" fmla="*/ 0 w 46"/>
                <a:gd name="T7" fmla="*/ 1 h 47"/>
                <a:gd name="T8" fmla="*/ 0 w 46"/>
                <a:gd name="T9" fmla="*/ 1 h 47"/>
                <a:gd name="T10" fmla="*/ 0 w 46"/>
                <a:gd name="T11" fmla="*/ 1 h 47"/>
                <a:gd name="T12" fmla="*/ 0 w 46"/>
                <a:gd name="T13" fmla="*/ 1 h 47"/>
                <a:gd name="T14" fmla="*/ 0 w 46"/>
                <a:gd name="T15" fmla="*/ 0 h 47"/>
                <a:gd name="T16" fmla="*/ 0 w 46"/>
                <a:gd name="T17" fmla="*/ 0 h 47"/>
                <a:gd name="T18" fmla="*/ 0 w 46"/>
                <a:gd name="T19" fmla="*/ 1 h 47"/>
                <a:gd name="T20" fmla="*/ 0 w 46"/>
                <a:gd name="T21" fmla="*/ 1 h 47"/>
                <a:gd name="T22" fmla="*/ 0 w 46"/>
                <a:gd name="T23" fmla="*/ 1 h 47"/>
                <a:gd name="T24" fmla="*/ 0 w 46"/>
                <a:gd name="T25" fmla="*/ 1 h 47"/>
                <a:gd name="T26" fmla="*/ 0 w 46"/>
                <a:gd name="T27" fmla="*/ 1 h 47"/>
                <a:gd name="T28" fmla="*/ 0 w 46"/>
                <a:gd name="T29" fmla="*/ 2 h 47"/>
                <a:gd name="T30" fmla="*/ 0 w 46"/>
                <a:gd name="T31" fmla="*/ 2 h 47"/>
                <a:gd name="T32" fmla="*/ 0 w 46"/>
                <a:gd name="T33" fmla="*/ 3 h 47"/>
                <a:gd name="T34" fmla="*/ 0 w 46"/>
                <a:gd name="T35" fmla="*/ 3 h 47"/>
                <a:gd name="T36" fmla="*/ 0 w 46"/>
                <a:gd name="T37" fmla="*/ 3 h 47"/>
                <a:gd name="T38" fmla="*/ 1 w 46"/>
                <a:gd name="T39" fmla="*/ 3 h 47"/>
                <a:gd name="T40" fmla="*/ 1 w 46"/>
                <a:gd name="T41" fmla="*/ 3 h 47"/>
                <a:gd name="T42" fmla="*/ 1 w 46"/>
                <a:gd name="T43" fmla="*/ 3 h 47"/>
                <a:gd name="T44" fmla="*/ 1 w 46"/>
                <a:gd name="T45" fmla="*/ 2 h 47"/>
                <a:gd name="T46" fmla="*/ 0 w 46"/>
                <a:gd name="T47" fmla="*/ 1 h 47"/>
                <a:gd name="T48" fmla="*/ 0 w 46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27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1 w 63"/>
                <a:gd name="T1" fmla="*/ 2 h 31"/>
                <a:gd name="T2" fmla="*/ 1 w 63"/>
                <a:gd name="T3" fmla="*/ 2 h 31"/>
                <a:gd name="T4" fmla="*/ 1 w 63"/>
                <a:gd name="T5" fmla="*/ 2 h 31"/>
                <a:gd name="T6" fmla="*/ 1 w 63"/>
                <a:gd name="T7" fmla="*/ 1 h 31"/>
                <a:gd name="T8" fmla="*/ 1 w 63"/>
                <a:gd name="T9" fmla="*/ 1 h 31"/>
                <a:gd name="T10" fmla="*/ 1 w 63"/>
                <a:gd name="T11" fmla="*/ 1 h 31"/>
                <a:gd name="T12" fmla="*/ 1 w 63"/>
                <a:gd name="T13" fmla="*/ 1 h 31"/>
                <a:gd name="T14" fmla="*/ 1 w 63"/>
                <a:gd name="T15" fmla="*/ 0 h 31"/>
                <a:gd name="T16" fmla="*/ 1 w 63"/>
                <a:gd name="T17" fmla="*/ 0 h 31"/>
                <a:gd name="T18" fmla="*/ 0 w 63"/>
                <a:gd name="T19" fmla="*/ 0 h 31"/>
                <a:gd name="T20" fmla="*/ 0 w 63"/>
                <a:gd name="T21" fmla="*/ 1 h 31"/>
                <a:gd name="T22" fmla="*/ 0 w 63"/>
                <a:gd name="T23" fmla="*/ 1 h 31"/>
                <a:gd name="T24" fmla="*/ 0 w 63"/>
                <a:gd name="T25" fmla="*/ 1 h 31"/>
                <a:gd name="T26" fmla="*/ 0 w 63"/>
                <a:gd name="T27" fmla="*/ 1 h 31"/>
                <a:gd name="T28" fmla="*/ 0 w 63"/>
                <a:gd name="T29" fmla="*/ 2 h 31"/>
                <a:gd name="T30" fmla="*/ 0 w 63"/>
                <a:gd name="T31" fmla="*/ 2 h 31"/>
                <a:gd name="T32" fmla="*/ 0 w 63"/>
                <a:gd name="T33" fmla="*/ 2 h 31"/>
                <a:gd name="T34" fmla="*/ 0 w 63"/>
                <a:gd name="T35" fmla="*/ 2 h 31"/>
                <a:gd name="T36" fmla="*/ 0 w 63"/>
                <a:gd name="T37" fmla="*/ 2 h 31"/>
                <a:gd name="T38" fmla="*/ 0 w 63"/>
                <a:gd name="T39" fmla="*/ 2 h 31"/>
                <a:gd name="T40" fmla="*/ 0 w 63"/>
                <a:gd name="T41" fmla="*/ 2 h 31"/>
                <a:gd name="T42" fmla="*/ 0 w 63"/>
                <a:gd name="T43" fmla="*/ 2 h 31"/>
                <a:gd name="T44" fmla="*/ 0 w 63"/>
                <a:gd name="T45" fmla="*/ 2 h 31"/>
                <a:gd name="T46" fmla="*/ 1 w 63"/>
                <a:gd name="T47" fmla="*/ 2 h 31"/>
                <a:gd name="T48" fmla="*/ 1 w 63"/>
                <a:gd name="T49" fmla="*/ 2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28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1 w 245"/>
                <a:gd name="T1" fmla="*/ 2 h 206"/>
                <a:gd name="T2" fmla="*/ 1 w 245"/>
                <a:gd name="T3" fmla="*/ 3 h 206"/>
                <a:gd name="T4" fmla="*/ 1 w 245"/>
                <a:gd name="T5" fmla="*/ 3 h 206"/>
                <a:gd name="T6" fmla="*/ 0 w 245"/>
                <a:gd name="T7" fmla="*/ 3 h 206"/>
                <a:gd name="T8" fmla="*/ 0 w 245"/>
                <a:gd name="T9" fmla="*/ 5 h 206"/>
                <a:gd name="T10" fmla="*/ 0 w 245"/>
                <a:gd name="T11" fmla="*/ 6 h 206"/>
                <a:gd name="T12" fmla="*/ 0 w 245"/>
                <a:gd name="T13" fmla="*/ 6 h 206"/>
                <a:gd name="T14" fmla="*/ 0 w 245"/>
                <a:gd name="T15" fmla="*/ 7 h 206"/>
                <a:gd name="T16" fmla="*/ 0 w 245"/>
                <a:gd name="T17" fmla="*/ 7 h 206"/>
                <a:gd name="T18" fmla="*/ 0 w 245"/>
                <a:gd name="T19" fmla="*/ 10 h 206"/>
                <a:gd name="T20" fmla="*/ 0 w 245"/>
                <a:gd name="T21" fmla="*/ 11 h 206"/>
                <a:gd name="T22" fmla="*/ 0 w 245"/>
                <a:gd name="T23" fmla="*/ 12 h 206"/>
                <a:gd name="T24" fmla="*/ 1 w 245"/>
                <a:gd name="T25" fmla="*/ 12 h 206"/>
                <a:gd name="T26" fmla="*/ 1 w 245"/>
                <a:gd name="T27" fmla="*/ 13 h 206"/>
                <a:gd name="T28" fmla="*/ 1 w 245"/>
                <a:gd name="T29" fmla="*/ 13 h 206"/>
                <a:gd name="T30" fmla="*/ 2 w 245"/>
                <a:gd name="T31" fmla="*/ 13 h 206"/>
                <a:gd name="T32" fmla="*/ 2 w 245"/>
                <a:gd name="T33" fmla="*/ 13 h 206"/>
                <a:gd name="T34" fmla="*/ 2 w 245"/>
                <a:gd name="T35" fmla="*/ 13 h 206"/>
                <a:gd name="T36" fmla="*/ 2 w 245"/>
                <a:gd name="T37" fmla="*/ 13 h 206"/>
                <a:gd name="T38" fmla="*/ 2 w 245"/>
                <a:gd name="T39" fmla="*/ 13 h 206"/>
                <a:gd name="T40" fmla="*/ 2 w 245"/>
                <a:gd name="T41" fmla="*/ 13 h 206"/>
                <a:gd name="T42" fmla="*/ 2 w 245"/>
                <a:gd name="T43" fmla="*/ 12 h 206"/>
                <a:gd name="T44" fmla="*/ 2 w 245"/>
                <a:gd name="T45" fmla="*/ 12 h 206"/>
                <a:gd name="T46" fmla="*/ 2 w 245"/>
                <a:gd name="T47" fmla="*/ 12 h 206"/>
                <a:gd name="T48" fmla="*/ 2 w 245"/>
                <a:gd name="T49" fmla="*/ 12 h 206"/>
                <a:gd name="T50" fmla="*/ 2 w 245"/>
                <a:gd name="T51" fmla="*/ 12 h 206"/>
                <a:gd name="T52" fmla="*/ 2 w 245"/>
                <a:gd name="T53" fmla="*/ 12 h 206"/>
                <a:gd name="T54" fmla="*/ 2 w 245"/>
                <a:gd name="T55" fmla="*/ 12 h 206"/>
                <a:gd name="T56" fmla="*/ 2 w 245"/>
                <a:gd name="T57" fmla="*/ 12 h 206"/>
                <a:gd name="T58" fmla="*/ 1 w 245"/>
                <a:gd name="T59" fmla="*/ 12 h 206"/>
                <a:gd name="T60" fmla="*/ 1 w 245"/>
                <a:gd name="T61" fmla="*/ 12 h 206"/>
                <a:gd name="T62" fmla="*/ 1 w 245"/>
                <a:gd name="T63" fmla="*/ 12 h 206"/>
                <a:gd name="T64" fmla="*/ 1 w 245"/>
                <a:gd name="T65" fmla="*/ 12 h 206"/>
                <a:gd name="T66" fmla="*/ 1 w 245"/>
                <a:gd name="T67" fmla="*/ 12 h 206"/>
                <a:gd name="T68" fmla="*/ 1 w 245"/>
                <a:gd name="T69" fmla="*/ 11 h 206"/>
                <a:gd name="T70" fmla="*/ 0 w 245"/>
                <a:gd name="T71" fmla="*/ 11 h 206"/>
                <a:gd name="T72" fmla="*/ 0 w 245"/>
                <a:gd name="T73" fmla="*/ 10 h 206"/>
                <a:gd name="T74" fmla="*/ 0 w 245"/>
                <a:gd name="T75" fmla="*/ 9 h 206"/>
                <a:gd name="T76" fmla="*/ 0 w 245"/>
                <a:gd name="T77" fmla="*/ 7 h 206"/>
                <a:gd name="T78" fmla="*/ 0 w 245"/>
                <a:gd name="T79" fmla="*/ 6 h 206"/>
                <a:gd name="T80" fmla="*/ 0 w 245"/>
                <a:gd name="T81" fmla="*/ 6 h 206"/>
                <a:gd name="T82" fmla="*/ 1 w 245"/>
                <a:gd name="T83" fmla="*/ 6 h 206"/>
                <a:gd name="T84" fmla="*/ 1 w 245"/>
                <a:gd name="T85" fmla="*/ 5 h 206"/>
                <a:gd name="T86" fmla="*/ 1 w 245"/>
                <a:gd name="T87" fmla="*/ 3 h 206"/>
                <a:gd name="T88" fmla="*/ 1 w 245"/>
                <a:gd name="T89" fmla="*/ 3 h 206"/>
                <a:gd name="T90" fmla="*/ 1 w 245"/>
                <a:gd name="T91" fmla="*/ 3 h 206"/>
                <a:gd name="T92" fmla="*/ 2 w 245"/>
                <a:gd name="T93" fmla="*/ 3 h 206"/>
                <a:gd name="T94" fmla="*/ 2 w 245"/>
                <a:gd name="T95" fmla="*/ 2 h 206"/>
                <a:gd name="T96" fmla="*/ 2 w 245"/>
                <a:gd name="T97" fmla="*/ 2 h 206"/>
                <a:gd name="T98" fmla="*/ 2 w 245"/>
                <a:gd name="T99" fmla="*/ 1 h 206"/>
                <a:gd name="T100" fmla="*/ 3 w 245"/>
                <a:gd name="T101" fmla="*/ 1 h 206"/>
                <a:gd name="T102" fmla="*/ 3 w 245"/>
                <a:gd name="T103" fmla="*/ 1 h 206"/>
                <a:gd name="T104" fmla="*/ 3 w 245"/>
                <a:gd name="T105" fmla="*/ 1 h 206"/>
                <a:gd name="T106" fmla="*/ 3 w 245"/>
                <a:gd name="T107" fmla="*/ 1 h 206"/>
                <a:gd name="T108" fmla="*/ 3 w 245"/>
                <a:gd name="T109" fmla="*/ 0 h 206"/>
                <a:gd name="T110" fmla="*/ 2 w 245"/>
                <a:gd name="T111" fmla="*/ 1 h 206"/>
                <a:gd name="T112" fmla="*/ 2 w 245"/>
                <a:gd name="T113" fmla="*/ 1 h 206"/>
                <a:gd name="T114" fmla="*/ 2 w 245"/>
                <a:gd name="T115" fmla="*/ 1 h 206"/>
                <a:gd name="T116" fmla="*/ 2 w 245"/>
                <a:gd name="T117" fmla="*/ 1 h 206"/>
                <a:gd name="T118" fmla="*/ 1 w 245"/>
                <a:gd name="T119" fmla="*/ 2 h 206"/>
                <a:gd name="T120" fmla="*/ 1 w 245"/>
                <a:gd name="T121" fmla="*/ 2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29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2 w 159"/>
                <a:gd name="T1" fmla="*/ 3 h 160"/>
                <a:gd name="T2" fmla="*/ 2 w 159"/>
                <a:gd name="T3" fmla="*/ 5 h 160"/>
                <a:gd name="T4" fmla="*/ 2 w 159"/>
                <a:gd name="T5" fmla="*/ 5 h 160"/>
                <a:gd name="T6" fmla="*/ 2 w 159"/>
                <a:gd name="T7" fmla="*/ 6 h 160"/>
                <a:gd name="T8" fmla="*/ 1 w 159"/>
                <a:gd name="T9" fmla="*/ 6 h 160"/>
                <a:gd name="T10" fmla="*/ 1 w 159"/>
                <a:gd name="T11" fmla="*/ 7 h 160"/>
                <a:gd name="T12" fmla="*/ 1 w 159"/>
                <a:gd name="T13" fmla="*/ 7 h 160"/>
                <a:gd name="T14" fmla="*/ 1 w 159"/>
                <a:gd name="T15" fmla="*/ 9 h 160"/>
                <a:gd name="T16" fmla="*/ 0 w 159"/>
                <a:gd name="T17" fmla="*/ 10 h 160"/>
                <a:gd name="T18" fmla="*/ 0 w 159"/>
                <a:gd name="T19" fmla="*/ 10 h 160"/>
                <a:gd name="T20" fmla="*/ 0 w 159"/>
                <a:gd name="T21" fmla="*/ 10 h 160"/>
                <a:gd name="T22" fmla="*/ 0 w 159"/>
                <a:gd name="T23" fmla="*/ 10 h 160"/>
                <a:gd name="T24" fmla="*/ 0 w 159"/>
                <a:gd name="T25" fmla="*/ 10 h 160"/>
                <a:gd name="T26" fmla="*/ 0 w 159"/>
                <a:gd name="T27" fmla="*/ 10 h 160"/>
                <a:gd name="T28" fmla="*/ 1 w 159"/>
                <a:gd name="T29" fmla="*/ 10 h 160"/>
                <a:gd name="T30" fmla="*/ 1 w 159"/>
                <a:gd name="T31" fmla="*/ 10 h 160"/>
                <a:gd name="T32" fmla="*/ 1 w 159"/>
                <a:gd name="T33" fmla="*/ 10 h 160"/>
                <a:gd name="T34" fmla="*/ 1 w 159"/>
                <a:gd name="T35" fmla="*/ 10 h 160"/>
                <a:gd name="T36" fmla="*/ 1 w 159"/>
                <a:gd name="T37" fmla="*/ 9 h 160"/>
                <a:gd name="T38" fmla="*/ 1 w 159"/>
                <a:gd name="T39" fmla="*/ 8 h 160"/>
                <a:gd name="T40" fmla="*/ 2 w 159"/>
                <a:gd name="T41" fmla="*/ 7 h 160"/>
                <a:gd name="T42" fmla="*/ 2 w 159"/>
                <a:gd name="T43" fmla="*/ 6 h 160"/>
                <a:gd name="T44" fmla="*/ 2 w 159"/>
                <a:gd name="T45" fmla="*/ 5 h 160"/>
                <a:gd name="T46" fmla="*/ 2 w 159"/>
                <a:gd name="T47" fmla="*/ 5 h 160"/>
                <a:gd name="T48" fmla="*/ 2 w 159"/>
                <a:gd name="T49" fmla="*/ 3 h 160"/>
                <a:gd name="T50" fmla="*/ 2 w 159"/>
                <a:gd name="T51" fmla="*/ 3 h 160"/>
                <a:gd name="T52" fmla="*/ 2 w 159"/>
                <a:gd name="T53" fmla="*/ 1 h 160"/>
                <a:gd name="T54" fmla="*/ 1 w 159"/>
                <a:gd name="T55" fmla="*/ 1 h 160"/>
                <a:gd name="T56" fmla="*/ 1 w 159"/>
                <a:gd name="T57" fmla="*/ 1 h 160"/>
                <a:gd name="T58" fmla="*/ 1 w 159"/>
                <a:gd name="T59" fmla="*/ 1 h 160"/>
                <a:gd name="T60" fmla="*/ 0 w 159"/>
                <a:gd name="T61" fmla="*/ 0 h 160"/>
                <a:gd name="T62" fmla="*/ 0 w 159"/>
                <a:gd name="T63" fmla="*/ 1 h 160"/>
                <a:gd name="T64" fmla="*/ 0 w 159"/>
                <a:gd name="T65" fmla="*/ 1 h 160"/>
                <a:gd name="T66" fmla="*/ 0 w 159"/>
                <a:gd name="T67" fmla="*/ 1 h 160"/>
                <a:gd name="T68" fmla="*/ 1 w 159"/>
                <a:gd name="T69" fmla="*/ 1 h 160"/>
                <a:gd name="T70" fmla="*/ 1 w 159"/>
                <a:gd name="T71" fmla="*/ 1 h 160"/>
                <a:gd name="T72" fmla="*/ 1 w 159"/>
                <a:gd name="T73" fmla="*/ 1 h 160"/>
                <a:gd name="T74" fmla="*/ 1 w 159"/>
                <a:gd name="T75" fmla="*/ 1 h 160"/>
                <a:gd name="T76" fmla="*/ 1 w 159"/>
                <a:gd name="T77" fmla="*/ 1 h 160"/>
                <a:gd name="T78" fmla="*/ 2 w 159"/>
                <a:gd name="T79" fmla="*/ 3 h 160"/>
                <a:gd name="T80" fmla="*/ 2 w 159"/>
                <a:gd name="T81" fmla="*/ 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30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2 w 399"/>
                <a:gd name="T1" fmla="*/ 3 h 332"/>
                <a:gd name="T2" fmla="*/ 1 w 399"/>
                <a:gd name="T3" fmla="*/ 6 h 332"/>
                <a:gd name="T4" fmla="*/ 0 w 399"/>
                <a:gd name="T5" fmla="*/ 10 h 332"/>
                <a:gd name="T6" fmla="*/ 0 w 399"/>
                <a:gd name="T7" fmla="*/ 12 h 332"/>
                <a:gd name="T8" fmla="*/ 0 w 399"/>
                <a:gd name="T9" fmla="*/ 14 h 332"/>
                <a:gd name="T10" fmla="*/ 0 w 399"/>
                <a:gd name="T11" fmla="*/ 15 h 332"/>
                <a:gd name="T12" fmla="*/ 0 w 399"/>
                <a:gd name="T13" fmla="*/ 17 h 332"/>
                <a:gd name="T14" fmla="*/ 1 w 399"/>
                <a:gd name="T15" fmla="*/ 18 h 332"/>
                <a:gd name="T16" fmla="*/ 1 w 399"/>
                <a:gd name="T17" fmla="*/ 18 h 332"/>
                <a:gd name="T18" fmla="*/ 1 w 399"/>
                <a:gd name="T19" fmla="*/ 19 h 332"/>
                <a:gd name="T20" fmla="*/ 2 w 399"/>
                <a:gd name="T21" fmla="*/ 20 h 332"/>
                <a:gd name="T22" fmla="*/ 2 w 399"/>
                <a:gd name="T23" fmla="*/ 20 h 332"/>
                <a:gd name="T24" fmla="*/ 3 w 399"/>
                <a:gd name="T25" fmla="*/ 21 h 332"/>
                <a:gd name="T26" fmla="*/ 3 w 399"/>
                <a:gd name="T27" fmla="*/ 21 h 332"/>
                <a:gd name="T28" fmla="*/ 4 w 399"/>
                <a:gd name="T29" fmla="*/ 21 h 332"/>
                <a:gd name="T30" fmla="*/ 4 w 399"/>
                <a:gd name="T31" fmla="*/ 21 h 332"/>
                <a:gd name="T32" fmla="*/ 5 w 399"/>
                <a:gd name="T33" fmla="*/ 21 h 332"/>
                <a:gd name="T34" fmla="*/ 5 w 399"/>
                <a:gd name="T35" fmla="*/ 21 h 332"/>
                <a:gd name="T36" fmla="*/ 5 w 399"/>
                <a:gd name="T37" fmla="*/ 20 h 332"/>
                <a:gd name="T38" fmla="*/ 5 w 399"/>
                <a:gd name="T39" fmla="*/ 20 h 332"/>
                <a:gd name="T40" fmla="*/ 4 w 399"/>
                <a:gd name="T41" fmla="*/ 20 h 332"/>
                <a:gd name="T42" fmla="*/ 4 w 399"/>
                <a:gd name="T43" fmla="*/ 20 h 332"/>
                <a:gd name="T44" fmla="*/ 4 w 399"/>
                <a:gd name="T45" fmla="*/ 20 h 332"/>
                <a:gd name="T46" fmla="*/ 3 w 399"/>
                <a:gd name="T47" fmla="*/ 19 h 332"/>
                <a:gd name="T48" fmla="*/ 3 w 399"/>
                <a:gd name="T49" fmla="*/ 19 h 332"/>
                <a:gd name="T50" fmla="*/ 2 w 399"/>
                <a:gd name="T51" fmla="*/ 19 h 332"/>
                <a:gd name="T52" fmla="*/ 2 w 399"/>
                <a:gd name="T53" fmla="*/ 18 h 332"/>
                <a:gd name="T54" fmla="*/ 1 w 399"/>
                <a:gd name="T55" fmla="*/ 17 h 332"/>
                <a:gd name="T56" fmla="*/ 1 w 399"/>
                <a:gd name="T57" fmla="*/ 16 h 332"/>
                <a:gd name="T58" fmla="*/ 1 w 399"/>
                <a:gd name="T59" fmla="*/ 14 h 332"/>
                <a:gd name="T60" fmla="*/ 0 w 399"/>
                <a:gd name="T61" fmla="*/ 13 h 332"/>
                <a:gd name="T62" fmla="*/ 1 w 399"/>
                <a:gd name="T63" fmla="*/ 10 h 332"/>
                <a:gd name="T64" fmla="*/ 1 w 399"/>
                <a:gd name="T65" fmla="*/ 10 h 332"/>
                <a:gd name="T66" fmla="*/ 1 w 399"/>
                <a:gd name="T67" fmla="*/ 7 h 332"/>
                <a:gd name="T68" fmla="*/ 1 w 399"/>
                <a:gd name="T69" fmla="*/ 6 h 332"/>
                <a:gd name="T70" fmla="*/ 2 w 399"/>
                <a:gd name="T71" fmla="*/ 5 h 332"/>
                <a:gd name="T72" fmla="*/ 2 w 399"/>
                <a:gd name="T73" fmla="*/ 3 h 332"/>
                <a:gd name="T74" fmla="*/ 3 w 399"/>
                <a:gd name="T75" fmla="*/ 3 h 332"/>
                <a:gd name="T76" fmla="*/ 3 w 399"/>
                <a:gd name="T77" fmla="*/ 1 h 332"/>
                <a:gd name="T78" fmla="*/ 4 w 399"/>
                <a:gd name="T79" fmla="*/ 1 h 332"/>
                <a:gd name="T80" fmla="*/ 4 w 399"/>
                <a:gd name="T81" fmla="*/ 0 h 332"/>
                <a:gd name="T82" fmla="*/ 3 w 399"/>
                <a:gd name="T83" fmla="*/ 1 h 332"/>
                <a:gd name="T84" fmla="*/ 3 w 399"/>
                <a:gd name="T85" fmla="*/ 1 h 332"/>
                <a:gd name="T86" fmla="*/ 2 w 399"/>
                <a:gd name="T87" fmla="*/ 3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31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4 w 348"/>
                <a:gd name="T1" fmla="*/ 4 h 222"/>
                <a:gd name="T2" fmla="*/ 4 w 348"/>
                <a:gd name="T3" fmla="*/ 5 h 222"/>
                <a:gd name="T4" fmla="*/ 4 w 348"/>
                <a:gd name="T5" fmla="*/ 5 h 222"/>
                <a:gd name="T6" fmla="*/ 4 w 348"/>
                <a:gd name="T7" fmla="*/ 6 h 222"/>
                <a:gd name="T8" fmla="*/ 4 w 348"/>
                <a:gd name="T9" fmla="*/ 7 h 222"/>
                <a:gd name="T10" fmla="*/ 4 w 348"/>
                <a:gd name="T11" fmla="*/ 8 h 222"/>
                <a:gd name="T12" fmla="*/ 4 w 348"/>
                <a:gd name="T13" fmla="*/ 9 h 222"/>
                <a:gd name="T14" fmla="*/ 4 w 348"/>
                <a:gd name="T15" fmla="*/ 10 h 222"/>
                <a:gd name="T16" fmla="*/ 4 w 348"/>
                <a:gd name="T17" fmla="*/ 10 h 222"/>
                <a:gd name="T18" fmla="*/ 3 w 348"/>
                <a:gd name="T19" fmla="*/ 11 h 222"/>
                <a:gd name="T20" fmla="*/ 3 w 348"/>
                <a:gd name="T21" fmla="*/ 11 h 222"/>
                <a:gd name="T22" fmla="*/ 3 w 348"/>
                <a:gd name="T23" fmla="*/ 12 h 222"/>
                <a:gd name="T24" fmla="*/ 3 w 348"/>
                <a:gd name="T25" fmla="*/ 12 h 222"/>
                <a:gd name="T26" fmla="*/ 3 w 348"/>
                <a:gd name="T27" fmla="*/ 13 h 222"/>
                <a:gd name="T28" fmla="*/ 3 w 348"/>
                <a:gd name="T29" fmla="*/ 13 h 222"/>
                <a:gd name="T30" fmla="*/ 3 w 348"/>
                <a:gd name="T31" fmla="*/ 13 h 222"/>
                <a:gd name="T32" fmla="*/ 3 w 348"/>
                <a:gd name="T33" fmla="*/ 13 h 222"/>
                <a:gd name="T34" fmla="*/ 3 w 348"/>
                <a:gd name="T35" fmla="*/ 13 h 222"/>
                <a:gd name="T36" fmla="*/ 3 w 348"/>
                <a:gd name="T37" fmla="*/ 13 h 222"/>
                <a:gd name="T38" fmla="*/ 3 w 348"/>
                <a:gd name="T39" fmla="*/ 13 h 222"/>
                <a:gd name="T40" fmla="*/ 3 w 348"/>
                <a:gd name="T41" fmla="*/ 13 h 222"/>
                <a:gd name="T42" fmla="*/ 4 w 348"/>
                <a:gd name="T43" fmla="*/ 12 h 222"/>
                <a:gd name="T44" fmla="*/ 4 w 348"/>
                <a:gd name="T45" fmla="*/ 11 h 222"/>
                <a:gd name="T46" fmla="*/ 4 w 348"/>
                <a:gd name="T47" fmla="*/ 10 h 222"/>
                <a:gd name="T48" fmla="*/ 4 w 348"/>
                <a:gd name="T49" fmla="*/ 9 h 222"/>
                <a:gd name="T50" fmla="*/ 4 w 348"/>
                <a:gd name="T51" fmla="*/ 7 h 222"/>
                <a:gd name="T52" fmla="*/ 4 w 348"/>
                <a:gd name="T53" fmla="*/ 6 h 222"/>
                <a:gd name="T54" fmla="*/ 4 w 348"/>
                <a:gd name="T55" fmla="*/ 5 h 222"/>
                <a:gd name="T56" fmla="*/ 4 w 348"/>
                <a:gd name="T57" fmla="*/ 3 h 222"/>
                <a:gd name="T58" fmla="*/ 4 w 348"/>
                <a:gd name="T59" fmla="*/ 3 h 222"/>
                <a:gd name="T60" fmla="*/ 3 w 348"/>
                <a:gd name="T61" fmla="*/ 2 h 222"/>
                <a:gd name="T62" fmla="*/ 3 w 348"/>
                <a:gd name="T63" fmla="*/ 2 h 222"/>
                <a:gd name="T64" fmla="*/ 3 w 348"/>
                <a:gd name="T65" fmla="*/ 1 h 222"/>
                <a:gd name="T66" fmla="*/ 2 w 348"/>
                <a:gd name="T67" fmla="*/ 1 h 222"/>
                <a:gd name="T68" fmla="*/ 2 w 348"/>
                <a:gd name="T69" fmla="*/ 1 h 222"/>
                <a:gd name="T70" fmla="*/ 2 w 348"/>
                <a:gd name="T71" fmla="*/ 0 h 222"/>
                <a:gd name="T72" fmla="*/ 2 w 348"/>
                <a:gd name="T73" fmla="*/ 0 h 222"/>
                <a:gd name="T74" fmla="*/ 1 w 348"/>
                <a:gd name="T75" fmla="*/ 0 h 222"/>
                <a:gd name="T76" fmla="*/ 1 w 348"/>
                <a:gd name="T77" fmla="*/ 0 h 222"/>
                <a:gd name="T78" fmla="*/ 1 w 348"/>
                <a:gd name="T79" fmla="*/ 0 h 222"/>
                <a:gd name="T80" fmla="*/ 0 w 348"/>
                <a:gd name="T81" fmla="*/ 0 h 222"/>
                <a:gd name="T82" fmla="*/ 0 w 348"/>
                <a:gd name="T83" fmla="*/ 0 h 222"/>
                <a:gd name="T84" fmla="*/ 0 w 348"/>
                <a:gd name="T85" fmla="*/ 0 h 222"/>
                <a:gd name="T86" fmla="*/ 0 w 348"/>
                <a:gd name="T87" fmla="*/ 0 h 222"/>
                <a:gd name="T88" fmla="*/ 0 w 348"/>
                <a:gd name="T89" fmla="*/ 0 h 222"/>
                <a:gd name="T90" fmla="*/ 0 w 348"/>
                <a:gd name="T91" fmla="*/ 0 h 222"/>
                <a:gd name="T92" fmla="*/ 0 w 348"/>
                <a:gd name="T93" fmla="*/ 0 h 222"/>
                <a:gd name="T94" fmla="*/ 1 w 348"/>
                <a:gd name="T95" fmla="*/ 0 h 222"/>
                <a:gd name="T96" fmla="*/ 1 w 348"/>
                <a:gd name="T97" fmla="*/ 0 h 222"/>
                <a:gd name="T98" fmla="*/ 1 w 348"/>
                <a:gd name="T99" fmla="*/ 0 h 222"/>
                <a:gd name="T100" fmla="*/ 1 w 348"/>
                <a:gd name="T101" fmla="*/ 1 h 222"/>
                <a:gd name="T102" fmla="*/ 1 w 348"/>
                <a:gd name="T103" fmla="*/ 1 h 222"/>
                <a:gd name="T104" fmla="*/ 2 w 348"/>
                <a:gd name="T105" fmla="*/ 1 h 222"/>
                <a:gd name="T106" fmla="*/ 2 w 348"/>
                <a:gd name="T107" fmla="*/ 1 h 222"/>
                <a:gd name="T108" fmla="*/ 2 w 348"/>
                <a:gd name="T109" fmla="*/ 1 h 222"/>
                <a:gd name="T110" fmla="*/ 2 w 348"/>
                <a:gd name="T111" fmla="*/ 2 h 222"/>
                <a:gd name="T112" fmla="*/ 3 w 348"/>
                <a:gd name="T113" fmla="*/ 2 h 222"/>
                <a:gd name="T114" fmla="*/ 3 w 348"/>
                <a:gd name="T115" fmla="*/ 2 h 222"/>
                <a:gd name="T116" fmla="*/ 3 w 348"/>
                <a:gd name="T117" fmla="*/ 3 h 222"/>
                <a:gd name="T118" fmla="*/ 3 w 348"/>
                <a:gd name="T119" fmla="*/ 3 h 222"/>
                <a:gd name="T120" fmla="*/ 4 w 348"/>
                <a:gd name="T121" fmla="*/ 4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32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7 h 207"/>
                <a:gd name="T2" fmla="*/ 0 w 142"/>
                <a:gd name="T3" fmla="*/ 8 h 207"/>
                <a:gd name="T4" fmla="*/ 0 w 142"/>
                <a:gd name="T5" fmla="*/ 9 h 207"/>
                <a:gd name="T6" fmla="*/ 0 w 142"/>
                <a:gd name="T7" fmla="*/ 10 h 207"/>
                <a:gd name="T8" fmla="*/ 0 w 142"/>
                <a:gd name="T9" fmla="*/ 10 h 207"/>
                <a:gd name="T10" fmla="*/ 1 w 142"/>
                <a:gd name="T11" fmla="*/ 11 h 207"/>
                <a:gd name="T12" fmla="*/ 1 w 142"/>
                <a:gd name="T13" fmla="*/ 12 h 207"/>
                <a:gd name="T14" fmla="*/ 1 w 142"/>
                <a:gd name="T15" fmla="*/ 12 h 207"/>
                <a:gd name="T16" fmla="*/ 1 w 142"/>
                <a:gd name="T17" fmla="*/ 12 h 207"/>
                <a:gd name="T18" fmla="*/ 2 w 142"/>
                <a:gd name="T19" fmla="*/ 12 h 207"/>
                <a:gd name="T20" fmla="*/ 2 w 142"/>
                <a:gd name="T21" fmla="*/ 12 h 207"/>
                <a:gd name="T22" fmla="*/ 2 w 142"/>
                <a:gd name="T23" fmla="*/ 12 h 207"/>
                <a:gd name="T24" fmla="*/ 2 w 142"/>
                <a:gd name="T25" fmla="*/ 12 h 207"/>
                <a:gd name="T26" fmla="*/ 2 w 142"/>
                <a:gd name="T27" fmla="*/ 12 h 207"/>
                <a:gd name="T28" fmla="*/ 2 w 142"/>
                <a:gd name="T29" fmla="*/ 11 h 207"/>
                <a:gd name="T30" fmla="*/ 2 w 142"/>
                <a:gd name="T31" fmla="*/ 11 h 207"/>
                <a:gd name="T32" fmla="*/ 2 w 142"/>
                <a:gd name="T33" fmla="*/ 11 h 207"/>
                <a:gd name="T34" fmla="*/ 1 w 142"/>
                <a:gd name="T35" fmla="*/ 11 h 207"/>
                <a:gd name="T36" fmla="*/ 1 w 142"/>
                <a:gd name="T37" fmla="*/ 10 h 207"/>
                <a:gd name="T38" fmla="*/ 1 w 142"/>
                <a:gd name="T39" fmla="*/ 9 h 207"/>
                <a:gd name="T40" fmla="*/ 1 w 142"/>
                <a:gd name="T41" fmla="*/ 9 h 207"/>
                <a:gd name="T42" fmla="*/ 1 w 142"/>
                <a:gd name="T43" fmla="*/ 8 h 207"/>
                <a:gd name="T44" fmla="*/ 0 w 142"/>
                <a:gd name="T45" fmla="*/ 7 h 207"/>
                <a:gd name="T46" fmla="*/ 0 w 142"/>
                <a:gd name="T47" fmla="*/ 6 h 207"/>
                <a:gd name="T48" fmla="*/ 1 w 142"/>
                <a:gd name="T49" fmla="*/ 4 h 207"/>
                <a:gd name="T50" fmla="*/ 1 w 142"/>
                <a:gd name="T51" fmla="*/ 4 h 207"/>
                <a:gd name="T52" fmla="*/ 1 w 142"/>
                <a:gd name="T53" fmla="*/ 3 h 207"/>
                <a:gd name="T54" fmla="*/ 1 w 142"/>
                <a:gd name="T55" fmla="*/ 2 h 207"/>
                <a:gd name="T56" fmla="*/ 1 w 142"/>
                <a:gd name="T57" fmla="*/ 1 h 207"/>
                <a:gd name="T58" fmla="*/ 2 w 142"/>
                <a:gd name="T59" fmla="*/ 1 h 207"/>
                <a:gd name="T60" fmla="*/ 2 w 142"/>
                <a:gd name="T61" fmla="*/ 0 h 207"/>
                <a:gd name="T62" fmla="*/ 2 w 142"/>
                <a:gd name="T63" fmla="*/ 0 h 207"/>
                <a:gd name="T64" fmla="*/ 2 w 142"/>
                <a:gd name="T65" fmla="*/ 0 h 207"/>
                <a:gd name="T66" fmla="*/ 2 w 142"/>
                <a:gd name="T67" fmla="*/ 0 h 207"/>
                <a:gd name="T68" fmla="*/ 1 w 142"/>
                <a:gd name="T69" fmla="*/ 0 h 207"/>
                <a:gd name="T70" fmla="*/ 1 w 142"/>
                <a:gd name="T71" fmla="*/ 1 h 207"/>
                <a:gd name="T72" fmla="*/ 1 w 142"/>
                <a:gd name="T73" fmla="*/ 2 h 207"/>
                <a:gd name="T74" fmla="*/ 0 w 142"/>
                <a:gd name="T75" fmla="*/ 3 h 207"/>
                <a:gd name="T76" fmla="*/ 0 w 142"/>
                <a:gd name="T77" fmla="*/ 4 h 207"/>
                <a:gd name="T78" fmla="*/ 0 w 142"/>
                <a:gd name="T79" fmla="*/ 5 h 207"/>
                <a:gd name="T80" fmla="*/ 0 w 142"/>
                <a:gd name="T81" fmla="*/ 7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33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3 w 303"/>
                <a:gd name="T1" fmla="*/ 6 h 272"/>
                <a:gd name="T2" fmla="*/ 3 w 303"/>
                <a:gd name="T3" fmla="*/ 7 h 272"/>
                <a:gd name="T4" fmla="*/ 3 w 303"/>
                <a:gd name="T5" fmla="*/ 8 h 272"/>
                <a:gd name="T6" fmla="*/ 3 w 303"/>
                <a:gd name="T7" fmla="*/ 10 h 272"/>
                <a:gd name="T8" fmla="*/ 3 w 303"/>
                <a:gd name="T9" fmla="*/ 11 h 272"/>
                <a:gd name="T10" fmla="*/ 3 w 303"/>
                <a:gd name="T11" fmla="*/ 12 h 272"/>
                <a:gd name="T12" fmla="*/ 3 w 303"/>
                <a:gd name="T13" fmla="*/ 13 h 272"/>
                <a:gd name="T14" fmla="*/ 2 w 303"/>
                <a:gd name="T15" fmla="*/ 14 h 272"/>
                <a:gd name="T16" fmla="*/ 2 w 303"/>
                <a:gd name="T17" fmla="*/ 15 h 272"/>
                <a:gd name="T18" fmla="*/ 2 w 303"/>
                <a:gd name="T19" fmla="*/ 15 h 272"/>
                <a:gd name="T20" fmla="*/ 2 w 303"/>
                <a:gd name="T21" fmla="*/ 16 h 272"/>
                <a:gd name="T22" fmla="*/ 2 w 303"/>
                <a:gd name="T23" fmla="*/ 16 h 272"/>
                <a:gd name="T24" fmla="*/ 2 w 303"/>
                <a:gd name="T25" fmla="*/ 16 h 272"/>
                <a:gd name="T26" fmla="*/ 2 w 303"/>
                <a:gd name="T27" fmla="*/ 16 h 272"/>
                <a:gd name="T28" fmla="*/ 2 w 303"/>
                <a:gd name="T29" fmla="*/ 15 h 272"/>
                <a:gd name="T30" fmla="*/ 3 w 303"/>
                <a:gd name="T31" fmla="*/ 14 h 272"/>
                <a:gd name="T32" fmla="*/ 3 w 303"/>
                <a:gd name="T33" fmla="*/ 13 h 272"/>
                <a:gd name="T34" fmla="*/ 4 w 303"/>
                <a:gd name="T35" fmla="*/ 11 h 272"/>
                <a:gd name="T36" fmla="*/ 4 w 303"/>
                <a:gd name="T37" fmla="*/ 10 h 272"/>
                <a:gd name="T38" fmla="*/ 4 w 303"/>
                <a:gd name="T39" fmla="*/ 8 h 272"/>
                <a:gd name="T40" fmla="*/ 3 w 303"/>
                <a:gd name="T41" fmla="*/ 6 h 272"/>
                <a:gd name="T42" fmla="*/ 3 w 303"/>
                <a:gd name="T43" fmla="*/ 5 h 272"/>
                <a:gd name="T44" fmla="*/ 3 w 303"/>
                <a:gd name="T45" fmla="*/ 4 h 272"/>
                <a:gd name="T46" fmla="*/ 2 w 303"/>
                <a:gd name="T47" fmla="*/ 3 h 272"/>
                <a:gd name="T48" fmla="*/ 2 w 303"/>
                <a:gd name="T49" fmla="*/ 2 h 272"/>
                <a:gd name="T50" fmla="*/ 1 w 303"/>
                <a:gd name="T51" fmla="*/ 1 h 272"/>
                <a:gd name="T52" fmla="*/ 1 w 303"/>
                <a:gd name="T53" fmla="*/ 1 h 272"/>
                <a:gd name="T54" fmla="*/ 1 w 303"/>
                <a:gd name="T55" fmla="*/ 0 h 272"/>
                <a:gd name="T56" fmla="*/ 0 w 303"/>
                <a:gd name="T57" fmla="*/ 0 h 272"/>
                <a:gd name="T58" fmla="*/ 0 w 303"/>
                <a:gd name="T59" fmla="*/ 0 h 272"/>
                <a:gd name="T60" fmla="*/ 0 w 303"/>
                <a:gd name="T61" fmla="*/ 0 h 272"/>
                <a:gd name="T62" fmla="*/ 1 w 303"/>
                <a:gd name="T63" fmla="*/ 1 h 272"/>
                <a:gd name="T64" fmla="*/ 1 w 303"/>
                <a:gd name="T65" fmla="*/ 1 h 272"/>
                <a:gd name="T66" fmla="*/ 1 w 303"/>
                <a:gd name="T67" fmla="*/ 2 h 272"/>
                <a:gd name="T68" fmla="*/ 2 w 303"/>
                <a:gd name="T69" fmla="*/ 3 h 272"/>
                <a:gd name="T70" fmla="*/ 2 w 303"/>
                <a:gd name="T71" fmla="*/ 3 h 272"/>
                <a:gd name="T72" fmla="*/ 3 w 303"/>
                <a:gd name="T73" fmla="*/ 4 h 272"/>
                <a:gd name="T74" fmla="*/ 3 w 303"/>
                <a:gd name="T75" fmla="*/ 5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502275" y="2000250"/>
            <a:ext cx="844550" cy="600075"/>
            <a:chOff x="1160" y="2192"/>
            <a:chExt cx="589" cy="440"/>
          </a:xfrm>
        </p:grpSpPr>
        <p:pic>
          <p:nvPicPr>
            <p:cNvPr id="2155" name="Picture 35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6" name="AutoShape 36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37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1 w 247"/>
                <a:gd name="T1" fmla="*/ 2 h 203"/>
                <a:gd name="T2" fmla="*/ 1 w 247"/>
                <a:gd name="T3" fmla="*/ 3 h 203"/>
                <a:gd name="T4" fmla="*/ 1 w 247"/>
                <a:gd name="T5" fmla="*/ 3 h 203"/>
                <a:gd name="T6" fmla="*/ 0 w 247"/>
                <a:gd name="T7" fmla="*/ 4 h 203"/>
                <a:gd name="T8" fmla="*/ 0 w 247"/>
                <a:gd name="T9" fmla="*/ 5 h 203"/>
                <a:gd name="T10" fmla="*/ 0 w 247"/>
                <a:gd name="T11" fmla="*/ 5 h 203"/>
                <a:gd name="T12" fmla="*/ 0 w 247"/>
                <a:gd name="T13" fmla="*/ 6 h 203"/>
                <a:gd name="T14" fmla="*/ 0 w 247"/>
                <a:gd name="T15" fmla="*/ 7 h 203"/>
                <a:gd name="T16" fmla="*/ 0 w 247"/>
                <a:gd name="T17" fmla="*/ 8 h 203"/>
                <a:gd name="T18" fmla="*/ 0 w 247"/>
                <a:gd name="T19" fmla="*/ 10 h 203"/>
                <a:gd name="T20" fmla="*/ 0 w 247"/>
                <a:gd name="T21" fmla="*/ 11 h 203"/>
                <a:gd name="T22" fmla="*/ 0 w 247"/>
                <a:gd name="T23" fmla="*/ 12 h 203"/>
                <a:gd name="T24" fmla="*/ 1 w 247"/>
                <a:gd name="T25" fmla="*/ 12 h 203"/>
                <a:gd name="T26" fmla="*/ 1 w 247"/>
                <a:gd name="T27" fmla="*/ 13 h 203"/>
                <a:gd name="T28" fmla="*/ 1 w 247"/>
                <a:gd name="T29" fmla="*/ 13 h 203"/>
                <a:gd name="T30" fmla="*/ 2 w 247"/>
                <a:gd name="T31" fmla="*/ 13 h 203"/>
                <a:gd name="T32" fmla="*/ 2 w 247"/>
                <a:gd name="T33" fmla="*/ 13 h 203"/>
                <a:gd name="T34" fmla="*/ 2 w 247"/>
                <a:gd name="T35" fmla="*/ 13 h 203"/>
                <a:gd name="T36" fmla="*/ 2 w 247"/>
                <a:gd name="T37" fmla="*/ 13 h 203"/>
                <a:gd name="T38" fmla="*/ 2 w 247"/>
                <a:gd name="T39" fmla="*/ 13 h 203"/>
                <a:gd name="T40" fmla="*/ 2 w 247"/>
                <a:gd name="T41" fmla="*/ 12 h 203"/>
                <a:gd name="T42" fmla="*/ 2 w 247"/>
                <a:gd name="T43" fmla="*/ 12 h 203"/>
                <a:gd name="T44" fmla="*/ 2 w 247"/>
                <a:gd name="T45" fmla="*/ 12 h 203"/>
                <a:gd name="T46" fmla="*/ 2 w 247"/>
                <a:gd name="T47" fmla="*/ 12 h 203"/>
                <a:gd name="T48" fmla="*/ 2 w 247"/>
                <a:gd name="T49" fmla="*/ 11 h 203"/>
                <a:gd name="T50" fmla="*/ 2 w 247"/>
                <a:gd name="T51" fmla="*/ 11 h 203"/>
                <a:gd name="T52" fmla="*/ 2 w 247"/>
                <a:gd name="T53" fmla="*/ 11 h 203"/>
                <a:gd name="T54" fmla="*/ 1 w 247"/>
                <a:gd name="T55" fmla="*/ 11 h 203"/>
                <a:gd name="T56" fmla="*/ 1 w 247"/>
                <a:gd name="T57" fmla="*/ 11 h 203"/>
                <a:gd name="T58" fmla="*/ 1 w 247"/>
                <a:gd name="T59" fmla="*/ 11 h 203"/>
                <a:gd name="T60" fmla="*/ 1 w 247"/>
                <a:gd name="T61" fmla="*/ 10 h 203"/>
                <a:gd name="T62" fmla="*/ 1 w 247"/>
                <a:gd name="T63" fmla="*/ 10 h 203"/>
                <a:gd name="T64" fmla="*/ 1 w 247"/>
                <a:gd name="T65" fmla="*/ 10 h 203"/>
                <a:gd name="T66" fmla="*/ 1 w 247"/>
                <a:gd name="T67" fmla="*/ 7 h 203"/>
                <a:gd name="T68" fmla="*/ 1 w 247"/>
                <a:gd name="T69" fmla="*/ 6 h 203"/>
                <a:gd name="T70" fmla="*/ 1 w 247"/>
                <a:gd name="T71" fmla="*/ 4 h 203"/>
                <a:gd name="T72" fmla="*/ 1 w 247"/>
                <a:gd name="T73" fmla="*/ 3 h 203"/>
                <a:gd name="T74" fmla="*/ 2 w 247"/>
                <a:gd name="T75" fmla="*/ 2 h 203"/>
                <a:gd name="T76" fmla="*/ 2 w 247"/>
                <a:gd name="T77" fmla="*/ 2 h 203"/>
                <a:gd name="T78" fmla="*/ 3 w 247"/>
                <a:gd name="T79" fmla="*/ 1 h 203"/>
                <a:gd name="T80" fmla="*/ 3 w 247"/>
                <a:gd name="T81" fmla="*/ 1 h 203"/>
                <a:gd name="T82" fmla="*/ 3 w 247"/>
                <a:gd name="T83" fmla="*/ 1 h 203"/>
                <a:gd name="T84" fmla="*/ 3 w 247"/>
                <a:gd name="T85" fmla="*/ 0 h 203"/>
                <a:gd name="T86" fmla="*/ 2 w 247"/>
                <a:gd name="T87" fmla="*/ 1 h 203"/>
                <a:gd name="T88" fmla="*/ 2 w 247"/>
                <a:gd name="T89" fmla="*/ 1 h 203"/>
                <a:gd name="T90" fmla="*/ 2 w 247"/>
                <a:gd name="T91" fmla="*/ 1 h 203"/>
                <a:gd name="T92" fmla="*/ 2 w 247"/>
                <a:gd name="T93" fmla="*/ 1 h 203"/>
                <a:gd name="T94" fmla="*/ 1 w 247"/>
                <a:gd name="T95" fmla="*/ 2 h 203"/>
                <a:gd name="T96" fmla="*/ 1 w 247"/>
                <a:gd name="T97" fmla="*/ 2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38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2 w 158"/>
                <a:gd name="T1" fmla="*/ 3 h 158"/>
                <a:gd name="T2" fmla="*/ 2 w 158"/>
                <a:gd name="T3" fmla="*/ 5 h 158"/>
                <a:gd name="T4" fmla="*/ 2 w 158"/>
                <a:gd name="T5" fmla="*/ 5 h 158"/>
                <a:gd name="T6" fmla="*/ 2 w 158"/>
                <a:gd name="T7" fmla="*/ 5 h 158"/>
                <a:gd name="T8" fmla="*/ 1 w 158"/>
                <a:gd name="T9" fmla="*/ 6 h 158"/>
                <a:gd name="T10" fmla="*/ 1 w 158"/>
                <a:gd name="T11" fmla="*/ 7 h 158"/>
                <a:gd name="T12" fmla="*/ 1 w 158"/>
                <a:gd name="T13" fmla="*/ 7 h 158"/>
                <a:gd name="T14" fmla="*/ 1 w 158"/>
                <a:gd name="T15" fmla="*/ 9 h 158"/>
                <a:gd name="T16" fmla="*/ 0 w 158"/>
                <a:gd name="T17" fmla="*/ 9 h 158"/>
                <a:gd name="T18" fmla="*/ 0 w 158"/>
                <a:gd name="T19" fmla="*/ 10 h 158"/>
                <a:gd name="T20" fmla="*/ 0 w 158"/>
                <a:gd name="T21" fmla="*/ 10 h 158"/>
                <a:gd name="T22" fmla="*/ 0 w 158"/>
                <a:gd name="T23" fmla="*/ 10 h 158"/>
                <a:gd name="T24" fmla="*/ 0 w 158"/>
                <a:gd name="T25" fmla="*/ 10 h 158"/>
                <a:gd name="T26" fmla="*/ 0 w 158"/>
                <a:gd name="T27" fmla="*/ 10 h 158"/>
                <a:gd name="T28" fmla="*/ 1 w 158"/>
                <a:gd name="T29" fmla="*/ 10 h 158"/>
                <a:gd name="T30" fmla="*/ 1 w 158"/>
                <a:gd name="T31" fmla="*/ 10 h 158"/>
                <a:gd name="T32" fmla="*/ 1 w 158"/>
                <a:gd name="T33" fmla="*/ 10 h 158"/>
                <a:gd name="T34" fmla="*/ 1 w 158"/>
                <a:gd name="T35" fmla="*/ 10 h 158"/>
                <a:gd name="T36" fmla="*/ 1 w 158"/>
                <a:gd name="T37" fmla="*/ 9 h 158"/>
                <a:gd name="T38" fmla="*/ 1 w 158"/>
                <a:gd name="T39" fmla="*/ 7 h 158"/>
                <a:gd name="T40" fmla="*/ 2 w 158"/>
                <a:gd name="T41" fmla="*/ 7 h 158"/>
                <a:gd name="T42" fmla="*/ 2 w 158"/>
                <a:gd name="T43" fmla="*/ 6 h 158"/>
                <a:gd name="T44" fmla="*/ 2 w 158"/>
                <a:gd name="T45" fmla="*/ 5 h 158"/>
                <a:gd name="T46" fmla="*/ 2 w 158"/>
                <a:gd name="T47" fmla="*/ 5 h 158"/>
                <a:gd name="T48" fmla="*/ 2 w 158"/>
                <a:gd name="T49" fmla="*/ 3 h 158"/>
                <a:gd name="T50" fmla="*/ 2 w 158"/>
                <a:gd name="T51" fmla="*/ 2 h 158"/>
                <a:gd name="T52" fmla="*/ 1 w 158"/>
                <a:gd name="T53" fmla="*/ 1 h 158"/>
                <a:gd name="T54" fmla="*/ 1 w 158"/>
                <a:gd name="T55" fmla="*/ 1 h 158"/>
                <a:gd name="T56" fmla="*/ 1 w 158"/>
                <a:gd name="T57" fmla="*/ 1 h 158"/>
                <a:gd name="T58" fmla="*/ 1 w 158"/>
                <a:gd name="T59" fmla="*/ 1 h 158"/>
                <a:gd name="T60" fmla="*/ 0 w 158"/>
                <a:gd name="T61" fmla="*/ 0 h 158"/>
                <a:gd name="T62" fmla="*/ 0 w 158"/>
                <a:gd name="T63" fmla="*/ 0 h 158"/>
                <a:gd name="T64" fmla="*/ 0 w 158"/>
                <a:gd name="T65" fmla="*/ 1 h 158"/>
                <a:gd name="T66" fmla="*/ 0 w 158"/>
                <a:gd name="T67" fmla="*/ 1 h 158"/>
                <a:gd name="T68" fmla="*/ 0 w 158"/>
                <a:gd name="T69" fmla="*/ 1 h 158"/>
                <a:gd name="T70" fmla="*/ 1 w 158"/>
                <a:gd name="T71" fmla="*/ 1 h 158"/>
                <a:gd name="T72" fmla="*/ 1 w 158"/>
                <a:gd name="T73" fmla="*/ 1 h 158"/>
                <a:gd name="T74" fmla="*/ 1 w 158"/>
                <a:gd name="T75" fmla="*/ 1 h 158"/>
                <a:gd name="T76" fmla="*/ 1 w 158"/>
                <a:gd name="T77" fmla="*/ 2 h 158"/>
                <a:gd name="T78" fmla="*/ 1 w 158"/>
                <a:gd name="T79" fmla="*/ 2 h 158"/>
                <a:gd name="T80" fmla="*/ 2 w 158"/>
                <a:gd name="T81" fmla="*/ 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39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2 w 399"/>
                <a:gd name="T1" fmla="*/ 4 h 331"/>
                <a:gd name="T2" fmla="*/ 1 w 399"/>
                <a:gd name="T3" fmla="*/ 7 h 331"/>
                <a:gd name="T4" fmla="*/ 0 w 399"/>
                <a:gd name="T5" fmla="*/ 10 h 331"/>
                <a:gd name="T6" fmla="*/ 0 w 399"/>
                <a:gd name="T7" fmla="*/ 13 h 331"/>
                <a:gd name="T8" fmla="*/ 0 w 399"/>
                <a:gd name="T9" fmla="*/ 15 h 331"/>
                <a:gd name="T10" fmla="*/ 0 w 399"/>
                <a:gd name="T11" fmla="*/ 16 h 331"/>
                <a:gd name="T12" fmla="*/ 0 w 399"/>
                <a:gd name="T13" fmla="*/ 17 h 331"/>
                <a:gd name="T14" fmla="*/ 0 w 399"/>
                <a:gd name="T15" fmla="*/ 17 h 331"/>
                <a:gd name="T16" fmla="*/ 1 w 399"/>
                <a:gd name="T17" fmla="*/ 18 h 331"/>
                <a:gd name="T18" fmla="*/ 1 w 399"/>
                <a:gd name="T19" fmla="*/ 19 h 331"/>
                <a:gd name="T20" fmla="*/ 2 w 399"/>
                <a:gd name="T21" fmla="*/ 20 h 331"/>
                <a:gd name="T22" fmla="*/ 2 w 399"/>
                <a:gd name="T23" fmla="*/ 20 h 331"/>
                <a:gd name="T24" fmla="*/ 3 w 399"/>
                <a:gd name="T25" fmla="*/ 21 h 331"/>
                <a:gd name="T26" fmla="*/ 3 w 399"/>
                <a:gd name="T27" fmla="*/ 21 h 331"/>
                <a:gd name="T28" fmla="*/ 4 w 399"/>
                <a:gd name="T29" fmla="*/ 21 h 331"/>
                <a:gd name="T30" fmla="*/ 4 w 399"/>
                <a:gd name="T31" fmla="*/ 21 h 331"/>
                <a:gd name="T32" fmla="*/ 5 w 399"/>
                <a:gd name="T33" fmla="*/ 21 h 331"/>
                <a:gd name="T34" fmla="*/ 5 w 399"/>
                <a:gd name="T35" fmla="*/ 21 h 331"/>
                <a:gd name="T36" fmla="*/ 5 w 399"/>
                <a:gd name="T37" fmla="*/ 20 h 331"/>
                <a:gd name="T38" fmla="*/ 5 w 399"/>
                <a:gd name="T39" fmla="*/ 20 h 331"/>
                <a:gd name="T40" fmla="*/ 4 w 399"/>
                <a:gd name="T41" fmla="*/ 19 h 331"/>
                <a:gd name="T42" fmla="*/ 4 w 399"/>
                <a:gd name="T43" fmla="*/ 19 h 331"/>
                <a:gd name="T44" fmla="*/ 4 w 399"/>
                <a:gd name="T45" fmla="*/ 19 h 331"/>
                <a:gd name="T46" fmla="*/ 3 w 399"/>
                <a:gd name="T47" fmla="*/ 19 h 331"/>
                <a:gd name="T48" fmla="*/ 3 w 399"/>
                <a:gd name="T49" fmla="*/ 18 h 331"/>
                <a:gd name="T50" fmla="*/ 2 w 399"/>
                <a:gd name="T51" fmla="*/ 18 h 331"/>
                <a:gd name="T52" fmla="*/ 2 w 399"/>
                <a:gd name="T53" fmla="*/ 17 h 331"/>
                <a:gd name="T54" fmla="*/ 1 w 399"/>
                <a:gd name="T55" fmla="*/ 17 h 331"/>
                <a:gd name="T56" fmla="*/ 1 w 399"/>
                <a:gd name="T57" fmla="*/ 16 h 331"/>
                <a:gd name="T58" fmla="*/ 1 w 399"/>
                <a:gd name="T59" fmla="*/ 15 h 331"/>
                <a:gd name="T60" fmla="*/ 1 w 399"/>
                <a:gd name="T61" fmla="*/ 13 h 331"/>
                <a:gd name="T62" fmla="*/ 1 w 399"/>
                <a:gd name="T63" fmla="*/ 11 h 331"/>
                <a:gd name="T64" fmla="*/ 1 w 399"/>
                <a:gd name="T65" fmla="*/ 10 h 331"/>
                <a:gd name="T66" fmla="*/ 1 w 399"/>
                <a:gd name="T67" fmla="*/ 8 h 331"/>
                <a:gd name="T68" fmla="*/ 1 w 399"/>
                <a:gd name="T69" fmla="*/ 7 h 331"/>
                <a:gd name="T70" fmla="*/ 2 w 399"/>
                <a:gd name="T71" fmla="*/ 5 h 331"/>
                <a:gd name="T72" fmla="*/ 2 w 399"/>
                <a:gd name="T73" fmla="*/ 4 h 331"/>
                <a:gd name="T74" fmla="*/ 3 w 399"/>
                <a:gd name="T75" fmla="*/ 3 h 331"/>
                <a:gd name="T76" fmla="*/ 4 w 399"/>
                <a:gd name="T77" fmla="*/ 2 h 331"/>
                <a:gd name="T78" fmla="*/ 4 w 399"/>
                <a:gd name="T79" fmla="*/ 1 h 331"/>
                <a:gd name="T80" fmla="*/ 4 w 399"/>
                <a:gd name="T81" fmla="*/ 0 h 331"/>
                <a:gd name="T82" fmla="*/ 3 w 399"/>
                <a:gd name="T83" fmla="*/ 1 h 331"/>
                <a:gd name="T84" fmla="*/ 3 w 399"/>
                <a:gd name="T85" fmla="*/ 1 h 331"/>
                <a:gd name="T86" fmla="*/ 2 w 399"/>
                <a:gd name="T87" fmla="*/ 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40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4 w 350"/>
                <a:gd name="T1" fmla="*/ 4 h 221"/>
                <a:gd name="T2" fmla="*/ 4 w 350"/>
                <a:gd name="T3" fmla="*/ 5 h 221"/>
                <a:gd name="T4" fmla="*/ 4 w 350"/>
                <a:gd name="T5" fmla="*/ 5 h 221"/>
                <a:gd name="T6" fmla="*/ 4 w 350"/>
                <a:gd name="T7" fmla="*/ 6 h 221"/>
                <a:gd name="T8" fmla="*/ 4 w 350"/>
                <a:gd name="T9" fmla="*/ 7 h 221"/>
                <a:gd name="T10" fmla="*/ 4 w 350"/>
                <a:gd name="T11" fmla="*/ 8 h 221"/>
                <a:gd name="T12" fmla="*/ 4 w 350"/>
                <a:gd name="T13" fmla="*/ 9 h 221"/>
                <a:gd name="T14" fmla="*/ 4 w 350"/>
                <a:gd name="T15" fmla="*/ 10 h 221"/>
                <a:gd name="T16" fmla="*/ 4 w 350"/>
                <a:gd name="T17" fmla="*/ 10 h 221"/>
                <a:gd name="T18" fmla="*/ 3 w 350"/>
                <a:gd name="T19" fmla="*/ 11 h 221"/>
                <a:gd name="T20" fmla="*/ 3 w 350"/>
                <a:gd name="T21" fmla="*/ 11 h 221"/>
                <a:gd name="T22" fmla="*/ 3 w 350"/>
                <a:gd name="T23" fmla="*/ 12 h 221"/>
                <a:gd name="T24" fmla="*/ 3 w 350"/>
                <a:gd name="T25" fmla="*/ 12 h 221"/>
                <a:gd name="T26" fmla="*/ 3 w 350"/>
                <a:gd name="T27" fmla="*/ 13 h 221"/>
                <a:gd name="T28" fmla="*/ 3 w 350"/>
                <a:gd name="T29" fmla="*/ 13 h 221"/>
                <a:gd name="T30" fmla="*/ 3 w 350"/>
                <a:gd name="T31" fmla="*/ 13 h 221"/>
                <a:gd name="T32" fmla="*/ 3 w 350"/>
                <a:gd name="T33" fmla="*/ 13 h 221"/>
                <a:gd name="T34" fmla="*/ 3 w 350"/>
                <a:gd name="T35" fmla="*/ 13 h 221"/>
                <a:gd name="T36" fmla="*/ 3 w 350"/>
                <a:gd name="T37" fmla="*/ 13 h 221"/>
                <a:gd name="T38" fmla="*/ 3 w 350"/>
                <a:gd name="T39" fmla="*/ 13 h 221"/>
                <a:gd name="T40" fmla="*/ 3 w 350"/>
                <a:gd name="T41" fmla="*/ 13 h 221"/>
                <a:gd name="T42" fmla="*/ 3 w 350"/>
                <a:gd name="T43" fmla="*/ 12 h 221"/>
                <a:gd name="T44" fmla="*/ 4 w 350"/>
                <a:gd name="T45" fmla="*/ 11 h 221"/>
                <a:gd name="T46" fmla="*/ 4 w 350"/>
                <a:gd name="T47" fmla="*/ 10 h 221"/>
                <a:gd name="T48" fmla="*/ 4 w 350"/>
                <a:gd name="T49" fmla="*/ 9 h 221"/>
                <a:gd name="T50" fmla="*/ 4 w 350"/>
                <a:gd name="T51" fmla="*/ 7 h 221"/>
                <a:gd name="T52" fmla="*/ 4 w 350"/>
                <a:gd name="T53" fmla="*/ 6 h 221"/>
                <a:gd name="T54" fmla="*/ 4 w 350"/>
                <a:gd name="T55" fmla="*/ 5 h 221"/>
                <a:gd name="T56" fmla="*/ 4 w 350"/>
                <a:gd name="T57" fmla="*/ 3 h 221"/>
                <a:gd name="T58" fmla="*/ 4 w 350"/>
                <a:gd name="T59" fmla="*/ 3 h 221"/>
                <a:gd name="T60" fmla="*/ 3 w 350"/>
                <a:gd name="T61" fmla="*/ 2 h 221"/>
                <a:gd name="T62" fmla="*/ 3 w 350"/>
                <a:gd name="T63" fmla="*/ 2 h 221"/>
                <a:gd name="T64" fmla="*/ 3 w 350"/>
                <a:gd name="T65" fmla="*/ 1 h 221"/>
                <a:gd name="T66" fmla="*/ 2 w 350"/>
                <a:gd name="T67" fmla="*/ 1 h 221"/>
                <a:gd name="T68" fmla="*/ 2 w 350"/>
                <a:gd name="T69" fmla="*/ 0 h 221"/>
                <a:gd name="T70" fmla="*/ 2 w 350"/>
                <a:gd name="T71" fmla="*/ 0 h 221"/>
                <a:gd name="T72" fmla="*/ 2 w 350"/>
                <a:gd name="T73" fmla="*/ 0 h 221"/>
                <a:gd name="T74" fmla="*/ 1 w 350"/>
                <a:gd name="T75" fmla="*/ 0 h 221"/>
                <a:gd name="T76" fmla="*/ 1 w 350"/>
                <a:gd name="T77" fmla="*/ 0 h 221"/>
                <a:gd name="T78" fmla="*/ 1 w 350"/>
                <a:gd name="T79" fmla="*/ 0 h 221"/>
                <a:gd name="T80" fmla="*/ 1 w 350"/>
                <a:gd name="T81" fmla="*/ 0 h 221"/>
                <a:gd name="T82" fmla="*/ 0 w 350"/>
                <a:gd name="T83" fmla="*/ 0 h 221"/>
                <a:gd name="T84" fmla="*/ 0 w 350"/>
                <a:gd name="T85" fmla="*/ 0 h 221"/>
                <a:gd name="T86" fmla="*/ 0 w 350"/>
                <a:gd name="T87" fmla="*/ 0 h 221"/>
                <a:gd name="T88" fmla="*/ 0 w 350"/>
                <a:gd name="T89" fmla="*/ 0 h 221"/>
                <a:gd name="T90" fmla="*/ 0 w 350"/>
                <a:gd name="T91" fmla="*/ 0 h 221"/>
                <a:gd name="T92" fmla="*/ 0 w 350"/>
                <a:gd name="T93" fmla="*/ 0 h 221"/>
                <a:gd name="T94" fmla="*/ 1 w 350"/>
                <a:gd name="T95" fmla="*/ 0 h 221"/>
                <a:gd name="T96" fmla="*/ 1 w 350"/>
                <a:gd name="T97" fmla="*/ 0 h 221"/>
                <a:gd name="T98" fmla="*/ 1 w 350"/>
                <a:gd name="T99" fmla="*/ 0 h 221"/>
                <a:gd name="T100" fmla="*/ 1 w 350"/>
                <a:gd name="T101" fmla="*/ 1 h 221"/>
                <a:gd name="T102" fmla="*/ 1 w 350"/>
                <a:gd name="T103" fmla="*/ 1 h 221"/>
                <a:gd name="T104" fmla="*/ 2 w 350"/>
                <a:gd name="T105" fmla="*/ 1 h 221"/>
                <a:gd name="T106" fmla="*/ 2 w 350"/>
                <a:gd name="T107" fmla="*/ 1 h 221"/>
                <a:gd name="T108" fmla="*/ 2 w 350"/>
                <a:gd name="T109" fmla="*/ 1 h 221"/>
                <a:gd name="T110" fmla="*/ 2 w 350"/>
                <a:gd name="T111" fmla="*/ 2 h 221"/>
                <a:gd name="T112" fmla="*/ 3 w 350"/>
                <a:gd name="T113" fmla="*/ 2 h 221"/>
                <a:gd name="T114" fmla="*/ 3 w 350"/>
                <a:gd name="T115" fmla="*/ 2 h 221"/>
                <a:gd name="T116" fmla="*/ 3 w 350"/>
                <a:gd name="T117" fmla="*/ 3 h 221"/>
                <a:gd name="T118" fmla="*/ 3 w 350"/>
                <a:gd name="T119" fmla="*/ 3 h 221"/>
                <a:gd name="T120" fmla="*/ 4 w 350"/>
                <a:gd name="T121" fmla="*/ 4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41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8 h 208"/>
                <a:gd name="T2" fmla="*/ 0 w 142"/>
                <a:gd name="T3" fmla="*/ 9 h 208"/>
                <a:gd name="T4" fmla="*/ 0 w 142"/>
                <a:gd name="T5" fmla="*/ 10 h 208"/>
                <a:gd name="T6" fmla="*/ 0 w 142"/>
                <a:gd name="T7" fmla="*/ 11 h 208"/>
                <a:gd name="T8" fmla="*/ 0 w 142"/>
                <a:gd name="T9" fmla="*/ 11 h 208"/>
                <a:gd name="T10" fmla="*/ 1 w 142"/>
                <a:gd name="T11" fmla="*/ 12 h 208"/>
                <a:gd name="T12" fmla="*/ 1 w 142"/>
                <a:gd name="T13" fmla="*/ 13 h 208"/>
                <a:gd name="T14" fmla="*/ 1 w 142"/>
                <a:gd name="T15" fmla="*/ 13 h 208"/>
                <a:gd name="T16" fmla="*/ 1 w 142"/>
                <a:gd name="T17" fmla="*/ 14 h 208"/>
                <a:gd name="T18" fmla="*/ 2 w 142"/>
                <a:gd name="T19" fmla="*/ 14 h 208"/>
                <a:gd name="T20" fmla="*/ 2 w 142"/>
                <a:gd name="T21" fmla="*/ 14 h 208"/>
                <a:gd name="T22" fmla="*/ 2 w 142"/>
                <a:gd name="T23" fmla="*/ 13 h 208"/>
                <a:gd name="T24" fmla="*/ 2 w 142"/>
                <a:gd name="T25" fmla="*/ 13 h 208"/>
                <a:gd name="T26" fmla="*/ 2 w 142"/>
                <a:gd name="T27" fmla="*/ 13 h 208"/>
                <a:gd name="T28" fmla="*/ 2 w 142"/>
                <a:gd name="T29" fmla="*/ 12 h 208"/>
                <a:gd name="T30" fmla="*/ 2 w 142"/>
                <a:gd name="T31" fmla="*/ 12 h 208"/>
                <a:gd name="T32" fmla="*/ 2 w 142"/>
                <a:gd name="T33" fmla="*/ 12 h 208"/>
                <a:gd name="T34" fmla="*/ 1 w 142"/>
                <a:gd name="T35" fmla="*/ 12 h 208"/>
                <a:gd name="T36" fmla="*/ 1 w 142"/>
                <a:gd name="T37" fmla="*/ 11 h 208"/>
                <a:gd name="T38" fmla="*/ 1 w 142"/>
                <a:gd name="T39" fmla="*/ 10 h 208"/>
                <a:gd name="T40" fmla="*/ 1 w 142"/>
                <a:gd name="T41" fmla="*/ 10 h 208"/>
                <a:gd name="T42" fmla="*/ 1 w 142"/>
                <a:gd name="T43" fmla="*/ 9 h 208"/>
                <a:gd name="T44" fmla="*/ 0 w 142"/>
                <a:gd name="T45" fmla="*/ 8 h 208"/>
                <a:gd name="T46" fmla="*/ 0 w 142"/>
                <a:gd name="T47" fmla="*/ 7 h 208"/>
                <a:gd name="T48" fmla="*/ 1 w 142"/>
                <a:gd name="T49" fmla="*/ 5 h 208"/>
                <a:gd name="T50" fmla="*/ 1 w 142"/>
                <a:gd name="T51" fmla="*/ 5 h 208"/>
                <a:gd name="T52" fmla="*/ 1 w 142"/>
                <a:gd name="T53" fmla="*/ 4 h 208"/>
                <a:gd name="T54" fmla="*/ 1 w 142"/>
                <a:gd name="T55" fmla="*/ 3 h 208"/>
                <a:gd name="T56" fmla="*/ 1 w 142"/>
                <a:gd name="T57" fmla="*/ 3 h 208"/>
                <a:gd name="T58" fmla="*/ 1 w 142"/>
                <a:gd name="T59" fmla="*/ 2 h 208"/>
                <a:gd name="T60" fmla="*/ 2 w 142"/>
                <a:gd name="T61" fmla="*/ 1 h 208"/>
                <a:gd name="T62" fmla="*/ 2 w 142"/>
                <a:gd name="T63" fmla="*/ 1 h 208"/>
                <a:gd name="T64" fmla="*/ 2 w 142"/>
                <a:gd name="T65" fmla="*/ 1 h 208"/>
                <a:gd name="T66" fmla="*/ 2 w 142"/>
                <a:gd name="T67" fmla="*/ 0 h 208"/>
                <a:gd name="T68" fmla="*/ 1 w 142"/>
                <a:gd name="T69" fmla="*/ 1 h 208"/>
                <a:gd name="T70" fmla="*/ 1 w 142"/>
                <a:gd name="T71" fmla="*/ 1 h 208"/>
                <a:gd name="T72" fmla="*/ 1 w 142"/>
                <a:gd name="T73" fmla="*/ 2 h 208"/>
                <a:gd name="T74" fmla="*/ 1 w 142"/>
                <a:gd name="T75" fmla="*/ 4 h 208"/>
                <a:gd name="T76" fmla="*/ 0 w 142"/>
                <a:gd name="T77" fmla="*/ 5 h 208"/>
                <a:gd name="T78" fmla="*/ 0 w 142"/>
                <a:gd name="T79" fmla="*/ 6 h 208"/>
                <a:gd name="T80" fmla="*/ 0 w 142"/>
                <a:gd name="T81" fmla="*/ 8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42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3 w 304"/>
                <a:gd name="T1" fmla="*/ 6 h 272"/>
                <a:gd name="T2" fmla="*/ 3 w 304"/>
                <a:gd name="T3" fmla="*/ 7 h 272"/>
                <a:gd name="T4" fmla="*/ 3 w 304"/>
                <a:gd name="T5" fmla="*/ 9 h 272"/>
                <a:gd name="T6" fmla="*/ 3 w 304"/>
                <a:gd name="T7" fmla="*/ 10 h 272"/>
                <a:gd name="T8" fmla="*/ 3 w 304"/>
                <a:gd name="T9" fmla="*/ 11 h 272"/>
                <a:gd name="T10" fmla="*/ 3 w 304"/>
                <a:gd name="T11" fmla="*/ 12 h 272"/>
                <a:gd name="T12" fmla="*/ 3 w 304"/>
                <a:gd name="T13" fmla="*/ 13 h 272"/>
                <a:gd name="T14" fmla="*/ 2 w 304"/>
                <a:gd name="T15" fmla="*/ 14 h 272"/>
                <a:gd name="T16" fmla="*/ 2 w 304"/>
                <a:gd name="T17" fmla="*/ 15 h 272"/>
                <a:gd name="T18" fmla="*/ 2 w 304"/>
                <a:gd name="T19" fmla="*/ 15 h 272"/>
                <a:gd name="T20" fmla="*/ 2 w 304"/>
                <a:gd name="T21" fmla="*/ 17 h 272"/>
                <a:gd name="T22" fmla="*/ 2 w 304"/>
                <a:gd name="T23" fmla="*/ 17 h 272"/>
                <a:gd name="T24" fmla="*/ 2 w 304"/>
                <a:gd name="T25" fmla="*/ 17 h 272"/>
                <a:gd name="T26" fmla="*/ 2 w 304"/>
                <a:gd name="T27" fmla="*/ 17 h 272"/>
                <a:gd name="T28" fmla="*/ 2 w 304"/>
                <a:gd name="T29" fmla="*/ 17 h 272"/>
                <a:gd name="T30" fmla="*/ 3 w 304"/>
                <a:gd name="T31" fmla="*/ 14 h 272"/>
                <a:gd name="T32" fmla="*/ 3 w 304"/>
                <a:gd name="T33" fmla="*/ 13 h 272"/>
                <a:gd name="T34" fmla="*/ 4 w 304"/>
                <a:gd name="T35" fmla="*/ 12 h 272"/>
                <a:gd name="T36" fmla="*/ 4 w 304"/>
                <a:gd name="T37" fmla="*/ 10 h 272"/>
                <a:gd name="T38" fmla="*/ 4 w 304"/>
                <a:gd name="T39" fmla="*/ 9 h 272"/>
                <a:gd name="T40" fmla="*/ 3 w 304"/>
                <a:gd name="T41" fmla="*/ 6 h 272"/>
                <a:gd name="T42" fmla="*/ 3 w 304"/>
                <a:gd name="T43" fmla="*/ 5 h 272"/>
                <a:gd name="T44" fmla="*/ 3 w 304"/>
                <a:gd name="T45" fmla="*/ 4 h 272"/>
                <a:gd name="T46" fmla="*/ 2 w 304"/>
                <a:gd name="T47" fmla="*/ 3 h 272"/>
                <a:gd name="T48" fmla="*/ 2 w 304"/>
                <a:gd name="T49" fmla="*/ 2 h 272"/>
                <a:gd name="T50" fmla="*/ 2 w 304"/>
                <a:gd name="T51" fmla="*/ 1 h 272"/>
                <a:gd name="T52" fmla="*/ 1 w 304"/>
                <a:gd name="T53" fmla="*/ 1 h 272"/>
                <a:gd name="T54" fmla="*/ 1 w 304"/>
                <a:gd name="T55" fmla="*/ 1 h 272"/>
                <a:gd name="T56" fmla="*/ 0 w 304"/>
                <a:gd name="T57" fmla="*/ 1 h 272"/>
                <a:gd name="T58" fmla="*/ 0 w 304"/>
                <a:gd name="T59" fmla="*/ 1 h 272"/>
                <a:gd name="T60" fmla="*/ 0 w 304"/>
                <a:gd name="T61" fmla="*/ 1 h 272"/>
                <a:gd name="T62" fmla="*/ 0 w 304"/>
                <a:gd name="T63" fmla="*/ 1 h 272"/>
                <a:gd name="T64" fmla="*/ 1 w 304"/>
                <a:gd name="T65" fmla="*/ 1 h 272"/>
                <a:gd name="T66" fmla="*/ 1 w 304"/>
                <a:gd name="T67" fmla="*/ 2 h 272"/>
                <a:gd name="T68" fmla="*/ 2 w 304"/>
                <a:gd name="T69" fmla="*/ 2 h 272"/>
                <a:gd name="T70" fmla="*/ 2 w 304"/>
                <a:gd name="T71" fmla="*/ 3 h 272"/>
                <a:gd name="T72" fmla="*/ 2 w 304"/>
                <a:gd name="T73" fmla="*/ 4 h 272"/>
                <a:gd name="T74" fmla="*/ 3 w 304"/>
                <a:gd name="T75" fmla="*/ 5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43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0 w 103"/>
                <a:gd name="T1" fmla="*/ 1 h 164"/>
                <a:gd name="T2" fmla="*/ 0 w 103"/>
                <a:gd name="T3" fmla="*/ 1 h 164"/>
                <a:gd name="T4" fmla="*/ 0 w 103"/>
                <a:gd name="T5" fmla="*/ 1 h 164"/>
                <a:gd name="T6" fmla="*/ 0 w 103"/>
                <a:gd name="T7" fmla="*/ 1 h 164"/>
                <a:gd name="T8" fmla="*/ 0 w 103"/>
                <a:gd name="T9" fmla="*/ 0 h 164"/>
                <a:gd name="T10" fmla="*/ 0 w 103"/>
                <a:gd name="T11" fmla="*/ 1 h 164"/>
                <a:gd name="T12" fmla="*/ 0 w 103"/>
                <a:gd name="T13" fmla="*/ 1 h 164"/>
                <a:gd name="T14" fmla="*/ 0 w 103"/>
                <a:gd name="T15" fmla="*/ 1 h 164"/>
                <a:gd name="T16" fmla="*/ 0 w 103"/>
                <a:gd name="T17" fmla="*/ 1 h 164"/>
                <a:gd name="T18" fmla="*/ 0 w 103"/>
                <a:gd name="T19" fmla="*/ 3 h 164"/>
                <a:gd name="T20" fmla="*/ 0 w 103"/>
                <a:gd name="T21" fmla="*/ 3 h 164"/>
                <a:gd name="T22" fmla="*/ 0 w 103"/>
                <a:gd name="T23" fmla="*/ 5 h 164"/>
                <a:gd name="T24" fmla="*/ 1 w 103"/>
                <a:gd name="T25" fmla="*/ 7 h 164"/>
                <a:gd name="T26" fmla="*/ 1 w 103"/>
                <a:gd name="T27" fmla="*/ 9 h 164"/>
                <a:gd name="T28" fmla="*/ 1 w 103"/>
                <a:gd name="T29" fmla="*/ 10 h 164"/>
                <a:gd name="T30" fmla="*/ 1 w 103"/>
                <a:gd name="T31" fmla="*/ 10 h 164"/>
                <a:gd name="T32" fmla="*/ 1 w 103"/>
                <a:gd name="T33" fmla="*/ 10 h 164"/>
                <a:gd name="T34" fmla="*/ 1 w 103"/>
                <a:gd name="T35" fmla="*/ 10 h 164"/>
                <a:gd name="T36" fmla="*/ 1 w 103"/>
                <a:gd name="T37" fmla="*/ 9 h 164"/>
                <a:gd name="T38" fmla="*/ 1 w 103"/>
                <a:gd name="T39" fmla="*/ 7 h 164"/>
                <a:gd name="T40" fmla="*/ 1 w 103"/>
                <a:gd name="T41" fmla="*/ 6 h 164"/>
                <a:gd name="T42" fmla="*/ 1 w 103"/>
                <a:gd name="T43" fmla="*/ 5 h 164"/>
                <a:gd name="T44" fmla="*/ 1 w 103"/>
                <a:gd name="T45" fmla="*/ 3 h 164"/>
                <a:gd name="T46" fmla="*/ 1 w 103"/>
                <a:gd name="T47" fmla="*/ 3 h 164"/>
                <a:gd name="T48" fmla="*/ 0 w 103"/>
                <a:gd name="T49" fmla="*/ 1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44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0 w 54"/>
                <a:gd name="T1" fmla="*/ 1 h 82"/>
                <a:gd name="T2" fmla="*/ 0 w 54"/>
                <a:gd name="T3" fmla="*/ 1 h 82"/>
                <a:gd name="T4" fmla="*/ 0 w 54"/>
                <a:gd name="T5" fmla="*/ 1 h 82"/>
                <a:gd name="T6" fmla="*/ 0 w 54"/>
                <a:gd name="T7" fmla="*/ 0 h 82"/>
                <a:gd name="T8" fmla="*/ 0 w 54"/>
                <a:gd name="T9" fmla="*/ 0 h 82"/>
                <a:gd name="T10" fmla="*/ 0 w 54"/>
                <a:gd name="T11" fmla="*/ 1 h 82"/>
                <a:gd name="T12" fmla="*/ 0 w 54"/>
                <a:gd name="T13" fmla="*/ 1 h 82"/>
                <a:gd name="T14" fmla="*/ 0 w 54"/>
                <a:gd name="T15" fmla="*/ 1 h 82"/>
                <a:gd name="T16" fmla="*/ 0 w 54"/>
                <a:gd name="T17" fmla="*/ 1 h 82"/>
                <a:gd name="T18" fmla="*/ 0 w 54"/>
                <a:gd name="T19" fmla="*/ 2 h 82"/>
                <a:gd name="T20" fmla="*/ 0 w 54"/>
                <a:gd name="T21" fmla="*/ 3 h 82"/>
                <a:gd name="T22" fmla="*/ 0 w 54"/>
                <a:gd name="T23" fmla="*/ 3 h 82"/>
                <a:gd name="T24" fmla="*/ 0 w 54"/>
                <a:gd name="T25" fmla="*/ 4 h 82"/>
                <a:gd name="T26" fmla="*/ 0 w 54"/>
                <a:gd name="T27" fmla="*/ 5 h 82"/>
                <a:gd name="T28" fmla="*/ 0 w 54"/>
                <a:gd name="T29" fmla="*/ 5 h 82"/>
                <a:gd name="T30" fmla="*/ 1 w 54"/>
                <a:gd name="T31" fmla="*/ 6 h 82"/>
                <a:gd name="T32" fmla="*/ 1 w 54"/>
                <a:gd name="T33" fmla="*/ 6 h 82"/>
                <a:gd name="T34" fmla="*/ 1 w 54"/>
                <a:gd name="T35" fmla="*/ 5 h 82"/>
                <a:gd name="T36" fmla="*/ 1 w 54"/>
                <a:gd name="T37" fmla="*/ 3 h 82"/>
                <a:gd name="T38" fmla="*/ 0 w 54"/>
                <a:gd name="T39" fmla="*/ 2 h 82"/>
                <a:gd name="T40" fmla="*/ 0 w 54"/>
                <a:gd name="T41" fmla="*/ 1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45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0 w 46"/>
                <a:gd name="T1" fmla="*/ 1 h 47"/>
                <a:gd name="T2" fmla="*/ 0 w 46"/>
                <a:gd name="T3" fmla="*/ 1 h 47"/>
                <a:gd name="T4" fmla="*/ 0 w 46"/>
                <a:gd name="T5" fmla="*/ 1 h 47"/>
                <a:gd name="T6" fmla="*/ 0 w 46"/>
                <a:gd name="T7" fmla="*/ 1 h 47"/>
                <a:gd name="T8" fmla="*/ 0 w 46"/>
                <a:gd name="T9" fmla="*/ 1 h 47"/>
                <a:gd name="T10" fmla="*/ 0 w 46"/>
                <a:gd name="T11" fmla="*/ 1 h 47"/>
                <a:gd name="T12" fmla="*/ 0 w 46"/>
                <a:gd name="T13" fmla="*/ 1 h 47"/>
                <a:gd name="T14" fmla="*/ 0 w 46"/>
                <a:gd name="T15" fmla="*/ 0 h 47"/>
                <a:gd name="T16" fmla="*/ 0 w 46"/>
                <a:gd name="T17" fmla="*/ 0 h 47"/>
                <a:gd name="T18" fmla="*/ 0 w 46"/>
                <a:gd name="T19" fmla="*/ 1 h 47"/>
                <a:gd name="T20" fmla="*/ 0 w 46"/>
                <a:gd name="T21" fmla="*/ 1 h 47"/>
                <a:gd name="T22" fmla="*/ 0 w 46"/>
                <a:gd name="T23" fmla="*/ 1 h 47"/>
                <a:gd name="T24" fmla="*/ 0 w 46"/>
                <a:gd name="T25" fmla="*/ 1 h 47"/>
                <a:gd name="T26" fmla="*/ 0 w 46"/>
                <a:gd name="T27" fmla="*/ 1 h 47"/>
                <a:gd name="T28" fmla="*/ 0 w 46"/>
                <a:gd name="T29" fmla="*/ 2 h 47"/>
                <a:gd name="T30" fmla="*/ 0 w 46"/>
                <a:gd name="T31" fmla="*/ 2 h 47"/>
                <a:gd name="T32" fmla="*/ 0 w 46"/>
                <a:gd name="T33" fmla="*/ 3 h 47"/>
                <a:gd name="T34" fmla="*/ 0 w 46"/>
                <a:gd name="T35" fmla="*/ 3 h 47"/>
                <a:gd name="T36" fmla="*/ 0 w 46"/>
                <a:gd name="T37" fmla="*/ 3 h 47"/>
                <a:gd name="T38" fmla="*/ 1 w 46"/>
                <a:gd name="T39" fmla="*/ 3 h 47"/>
                <a:gd name="T40" fmla="*/ 1 w 46"/>
                <a:gd name="T41" fmla="*/ 3 h 47"/>
                <a:gd name="T42" fmla="*/ 1 w 46"/>
                <a:gd name="T43" fmla="*/ 3 h 47"/>
                <a:gd name="T44" fmla="*/ 1 w 46"/>
                <a:gd name="T45" fmla="*/ 2 h 47"/>
                <a:gd name="T46" fmla="*/ 0 w 46"/>
                <a:gd name="T47" fmla="*/ 1 h 47"/>
                <a:gd name="T48" fmla="*/ 0 w 46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46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1 w 63"/>
                <a:gd name="T1" fmla="*/ 2 h 31"/>
                <a:gd name="T2" fmla="*/ 1 w 63"/>
                <a:gd name="T3" fmla="*/ 2 h 31"/>
                <a:gd name="T4" fmla="*/ 1 w 63"/>
                <a:gd name="T5" fmla="*/ 2 h 31"/>
                <a:gd name="T6" fmla="*/ 1 w 63"/>
                <a:gd name="T7" fmla="*/ 1 h 31"/>
                <a:gd name="T8" fmla="*/ 1 w 63"/>
                <a:gd name="T9" fmla="*/ 1 h 31"/>
                <a:gd name="T10" fmla="*/ 1 w 63"/>
                <a:gd name="T11" fmla="*/ 1 h 31"/>
                <a:gd name="T12" fmla="*/ 1 w 63"/>
                <a:gd name="T13" fmla="*/ 1 h 31"/>
                <a:gd name="T14" fmla="*/ 1 w 63"/>
                <a:gd name="T15" fmla="*/ 0 h 31"/>
                <a:gd name="T16" fmla="*/ 1 w 63"/>
                <a:gd name="T17" fmla="*/ 0 h 31"/>
                <a:gd name="T18" fmla="*/ 0 w 63"/>
                <a:gd name="T19" fmla="*/ 0 h 31"/>
                <a:gd name="T20" fmla="*/ 0 w 63"/>
                <a:gd name="T21" fmla="*/ 1 h 31"/>
                <a:gd name="T22" fmla="*/ 0 w 63"/>
                <a:gd name="T23" fmla="*/ 1 h 31"/>
                <a:gd name="T24" fmla="*/ 0 w 63"/>
                <a:gd name="T25" fmla="*/ 1 h 31"/>
                <a:gd name="T26" fmla="*/ 0 w 63"/>
                <a:gd name="T27" fmla="*/ 1 h 31"/>
                <a:gd name="T28" fmla="*/ 0 w 63"/>
                <a:gd name="T29" fmla="*/ 2 h 31"/>
                <a:gd name="T30" fmla="*/ 0 w 63"/>
                <a:gd name="T31" fmla="*/ 2 h 31"/>
                <a:gd name="T32" fmla="*/ 0 w 63"/>
                <a:gd name="T33" fmla="*/ 2 h 31"/>
                <a:gd name="T34" fmla="*/ 0 w 63"/>
                <a:gd name="T35" fmla="*/ 2 h 31"/>
                <a:gd name="T36" fmla="*/ 0 w 63"/>
                <a:gd name="T37" fmla="*/ 2 h 31"/>
                <a:gd name="T38" fmla="*/ 0 w 63"/>
                <a:gd name="T39" fmla="*/ 2 h 31"/>
                <a:gd name="T40" fmla="*/ 0 w 63"/>
                <a:gd name="T41" fmla="*/ 2 h 31"/>
                <a:gd name="T42" fmla="*/ 0 w 63"/>
                <a:gd name="T43" fmla="*/ 2 h 31"/>
                <a:gd name="T44" fmla="*/ 0 w 63"/>
                <a:gd name="T45" fmla="*/ 2 h 31"/>
                <a:gd name="T46" fmla="*/ 1 w 63"/>
                <a:gd name="T47" fmla="*/ 2 h 31"/>
                <a:gd name="T48" fmla="*/ 1 w 63"/>
                <a:gd name="T49" fmla="*/ 2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47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1 w 245"/>
                <a:gd name="T1" fmla="*/ 2 h 206"/>
                <a:gd name="T2" fmla="*/ 1 w 245"/>
                <a:gd name="T3" fmla="*/ 3 h 206"/>
                <a:gd name="T4" fmla="*/ 1 w 245"/>
                <a:gd name="T5" fmla="*/ 3 h 206"/>
                <a:gd name="T6" fmla="*/ 0 w 245"/>
                <a:gd name="T7" fmla="*/ 3 h 206"/>
                <a:gd name="T8" fmla="*/ 0 w 245"/>
                <a:gd name="T9" fmla="*/ 5 h 206"/>
                <a:gd name="T10" fmla="*/ 0 w 245"/>
                <a:gd name="T11" fmla="*/ 6 h 206"/>
                <a:gd name="T12" fmla="*/ 0 w 245"/>
                <a:gd name="T13" fmla="*/ 6 h 206"/>
                <a:gd name="T14" fmla="*/ 0 w 245"/>
                <a:gd name="T15" fmla="*/ 7 h 206"/>
                <a:gd name="T16" fmla="*/ 0 w 245"/>
                <a:gd name="T17" fmla="*/ 7 h 206"/>
                <a:gd name="T18" fmla="*/ 0 w 245"/>
                <a:gd name="T19" fmla="*/ 10 h 206"/>
                <a:gd name="T20" fmla="*/ 0 w 245"/>
                <a:gd name="T21" fmla="*/ 11 h 206"/>
                <a:gd name="T22" fmla="*/ 0 w 245"/>
                <a:gd name="T23" fmla="*/ 12 h 206"/>
                <a:gd name="T24" fmla="*/ 1 w 245"/>
                <a:gd name="T25" fmla="*/ 12 h 206"/>
                <a:gd name="T26" fmla="*/ 1 w 245"/>
                <a:gd name="T27" fmla="*/ 13 h 206"/>
                <a:gd name="T28" fmla="*/ 1 w 245"/>
                <a:gd name="T29" fmla="*/ 13 h 206"/>
                <a:gd name="T30" fmla="*/ 2 w 245"/>
                <a:gd name="T31" fmla="*/ 13 h 206"/>
                <a:gd name="T32" fmla="*/ 2 w 245"/>
                <a:gd name="T33" fmla="*/ 13 h 206"/>
                <a:gd name="T34" fmla="*/ 2 w 245"/>
                <a:gd name="T35" fmla="*/ 13 h 206"/>
                <a:gd name="T36" fmla="*/ 2 w 245"/>
                <a:gd name="T37" fmla="*/ 13 h 206"/>
                <a:gd name="T38" fmla="*/ 2 w 245"/>
                <a:gd name="T39" fmla="*/ 13 h 206"/>
                <a:gd name="T40" fmla="*/ 2 w 245"/>
                <a:gd name="T41" fmla="*/ 13 h 206"/>
                <a:gd name="T42" fmla="*/ 2 w 245"/>
                <a:gd name="T43" fmla="*/ 12 h 206"/>
                <a:gd name="T44" fmla="*/ 2 w 245"/>
                <a:gd name="T45" fmla="*/ 12 h 206"/>
                <a:gd name="T46" fmla="*/ 2 w 245"/>
                <a:gd name="T47" fmla="*/ 12 h 206"/>
                <a:gd name="T48" fmla="*/ 2 w 245"/>
                <a:gd name="T49" fmla="*/ 12 h 206"/>
                <a:gd name="T50" fmla="*/ 2 w 245"/>
                <a:gd name="T51" fmla="*/ 12 h 206"/>
                <a:gd name="T52" fmla="*/ 2 w 245"/>
                <a:gd name="T53" fmla="*/ 12 h 206"/>
                <a:gd name="T54" fmla="*/ 2 w 245"/>
                <a:gd name="T55" fmla="*/ 12 h 206"/>
                <a:gd name="T56" fmla="*/ 2 w 245"/>
                <a:gd name="T57" fmla="*/ 12 h 206"/>
                <a:gd name="T58" fmla="*/ 1 w 245"/>
                <a:gd name="T59" fmla="*/ 12 h 206"/>
                <a:gd name="T60" fmla="*/ 1 w 245"/>
                <a:gd name="T61" fmla="*/ 12 h 206"/>
                <a:gd name="T62" fmla="*/ 1 w 245"/>
                <a:gd name="T63" fmla="*/ 12 h 206"/>
                <a:gd name="T64" fmla="*/ 1 w 245"/>
                <a:gd name="T65" fmla="*/ 12 h 206"/>
                <a:gd name="T66" fmla="*/ 1 w 245"/>
                <a:gd name="T67" fmla="*/ 12 h 206"/>
                <a:gd name="T68" fmla="*/ 1 w 245"/>
                <a:gd name="T69" fmla="*/ 11 h 206"/>
                <a:gd name="T70" fmla="*/ 0 w 245"/>
                <a:gd name="T71" fmla="*/ 11 h 206"/>
                <a:gd name="T72" fmla="*/ 0 w 245"/>
                <a:gd name="T73" fmla="*/ 10 h 206"/>
                <a:gd name="T74" fmla="*/ 0 w 245"/>
                <a:gd name="T75" fmla="*/ 9 h 206"/>
                <a:gd name="T76" fmla="*/ 0 w 245"/>
                <a:gd name="T77" fmla="*/ 7 h 206"/>
                <a:gd name="T78" fmla="*/ 0 w 245"/>
                <a:gd name="T79" fmla="*/ 6 h 206"/>
                <a:gd name="T80" fmla="*/ 0 w 245"/>
                <a:gd name="T81" fmla="*/ 6 h 206"/>
                <a:gd name="T82" fmla="*/ 1 w 245"/>
                <a:gd name="T83" fmla="*/ 6 h 206"/>
                <a:gd name="T84" fmla="*/ 1 w 245"/>
                <a:gd name="T85" fmla="*/ 5 h 206"/>
                <a:gd name="T86" fmla="*/ 1 w 245"/>
                <a:gd name="T87" fmla="*/ 3 h 206"/>
                <a:gd name="T88" fmla="*/ 1 w 245"/>
                <a:gd name="T89" fmla="*/ 3 h 206"/>
                <a:gd name="T90" fmla="*/ 1 w 245"/>
                <a:gd name="T91" fmla="*/ 3 h 206"/>
                <a:gd name="T92" fmla="*/ 2 w 245"/>
                <a:gd name="T93" fmla="*/ 3 h 206"/>
                <a:gd name="T94" fmla="*/ 2 w 245"/>
                <a:gd name="T95" fmla="*/ 2 h 206"/>
                <a:gd name="T96" fmla="*/ 2 w 245"/>
                <a:gd name="T97" fmla="*/ 2 h 206"/>
                <a:gd name="T98" fmla="*/ 2 w 245"/>
                <a:gd name="T99" fmla="*/ 1 h 206"/>
                <a:gd name="T100" fmla="*/ 3 w 245"/>
                <a:gd name="T101" fmla="*/ 1 h 206"/>
                <a:gd name="T102" fmla="*/ 3 w 245"/>
                <a:gd name="T103" fmla="*/ 1 h 206"/>
                <a:gd name="T104" fmla="*/ 3 w 245"/>
                <a:gd name="T105" fmla="*/ 1 h 206"/>
                <a:gd name="T106" fmla="*/ 3 w 245"/>
                <a:gd name="T107" fmla="*/ 1 h 206"/>
                <a:gd name="T108" fmla="*/ 3 w 245"/>
                <a:gd name="T109" fmla="*/ 0 h 206"/>
                <a:gd name="T110" fmla="*/ 2 w 245"/>
                <a:gd name="T111" fmla="*/ 1 h 206"/>
                <a:gd name="T112" fmla="*/ 2 w 245"/>
                <a:gd name="T113" fmla="*/ 1 h 206"/>
                <a:gd name="T114" fmla="*/ 2 w 245"/>
                <a:gd name="T115" fmla="*/ 1 h 206"/>
                <a:gd name="T116" fmla="*/ 2 w 245"/>
                <a:gd name="T117" fmla="*/ 1 h 206"/>
                <a:gd name="T118" fmla="*/ 1 w 245"/>
                <a:gd name="T119" fmla="*/ 2 h 206"/>
                <a:gd name="T120" fmla="*/ 1 w 245"/>
                <a:gd name="T121" fmla="*/ 2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48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2 w 159"/>
                <a:gd name="T1" fmla="*/ 3 h 160"/>
                <a:gd name="T2" fmla="*/ 2 w 159"/>
                <a:gd name="T3" fmla="*/ 5 h 160"/>
                <a:gd name="T4" fmla="*/ 2 w 159"/>
                <a:gd name="T5" fmla="*/ 5 h 160"/>
                <a:gd name="T6" fmla="*/ 2 w 159"/>
                <a:gd name="T7" fmla="*/ 6 h 160"/>
                <a:gd name="T8" fmla="*/ 1 w 159"/>
                <a:gd name="T9" fmla="*/ 6 h 160"/>
                <a:gd name="T10" fmla="*/ 1 w 159"/>
                <a:gd name="T11" fmla="*/ 7 h 160"/>
                <a:gd name="T12" fmla="*/ 1 w 159"/>
                <a:gd name="T13" fmla="*/ 7 h 160"/>
                <a:gd name="T14" fmla="*/ 1 w 159"/>
                <a:gd name="T15" fmla="*/ 9 h 160"/>
                <a:gd name="T16" fmla="*/ 0 w 159"/>
                <a:gd name="T17" fmla="*/ 10 h 160"/>
                <a:gd name="T18" fmla="*/ 0 w 159"/>
                <a:gd name="T19" fmla="*/ 10 h 160"/>
                <a:gd name="T20" fmla="*/ 0 w 159"/>
                <a:gd name="T21" fmla="*/ 10 h 160"/>
                <a:gd name="T22" fmla="*/ 0 w 159"/>
                <a:gd name="T23" fmla="*/ 10 h 160"/>
                <a:gd name="T24" fmla="*/ 0 w 159"/>
                <a:gd name="T25" fmla="*/ 10 h 160"/>
                <a:gd name="T26" fmla="*/ 0 w 159"/>
                <a:gd name="T27" fmla="*/ 10 h 160"/>
                <a:gd name="T28" fmla="*/ 1 w 159"/>
                <a:gd name="T29" fmla="*/ 10 h 160"/>
                <a:gd name="T30" fmla="*/ 1 w 159"/>
                <a:gd name="T31" fmla="*/ 10 h 160"/>
                <a:gd name="T32" fmla="*/ 1 w 159"/>
                <a:gd name="T33" fmla="*/ 10 h 160"/>
                <a:gd name="T34" fmla="*/ 1 w 159"/>
                <a:gd name="T35" fmla="*/ 10 h 160"/>
                <a:gd name="T36" fmla="*/ 1 w 159"/>
                <a:gd name="T37" fmla="*/ 9 h 160"/>
                <a:gd name="T38" fmla="*/ 1 w 159"/>
                <a:gd name="T39" fmla="*/ 8 h 160"/>
                <a:gd name="T40" fmla="*/ 2 w 159"/>
                <a:gd name="T41" fmla="*/ 7 h 160"/>
                <a:gd name="T42" fmla="*/ 2 w 159"/>
                <a:gd name="T43" fmla="*/ 6 h 160"/>
                <a:gd name="T44" fmla="*/ 2 w 159"/>
                <a:gd name="T45" fmla="*/ 5 h 160"/>
                <a:gd name="T46" fmla="*/ 2 w 159"/>
                <a:gd name="T47" fmla="*/ 5 h 160"/>
                <a:gd name="T48" fmla="*/ 2 w 159"/>
                <a:gd name="T49" fmla="*/ 3 h 160"/>
                <a:gd name="T50" fmla="*/ 2 w 159"/>
                <a:gd name="T51" fmla="*/ 3 h 160"/>
                <a:gd name="T52" fmla="*/ 2 w 159"/>
                <a:gd name="T53" fmla="*/ 1 h 160"/>
                <a:gd name="T54" fmla="*/ 1 w 159"/>
                <a:gd name="T55" fmla="*/ 1 h 160"/>
                <a:gd name="T56" fmla="*/ 1 w 159"/>
                <a:gd name="T57" fmla="*/ 1 h 160"/>
                <a:gd name="T58" fmla="*/ 1 w 159"/>
                <a:gd name="T59" fmla="*/ 1 h 160"/>
                <a:gd name="T60" fmla="*/ 0 w 159"/>
                <a:gd name="T61" fmla="*/ 0 h 160"/>
                <a:gd name="T62" fmla="*/ 0 w 159"/>
                <a:gd name="T63" fmla="*/ 1 h 160"/>
                <a:gd name="T64" fmla="*/ 0 w 159"/>
                <a:gd name="T65" fmla="*/ 1 h 160"/>
                <a:gd name="T66" fmla="*/ 0 w 159"/>
                <a:gd name="T67" fmla="*/ 1 h 160"/>
                <a:gd name="T68" fmla="*/ 1 w 159"/>
                <a:gd name="T69" fmla="*/ 1 h 160"/>
                <a:gd name="T70" fmla="*/ 1 w 159"/>
                <a:gd name="T71" fmla="*/ 1 h 160"/>
                <a:gd name="T72" fmla="*/ 1 w 159"/>
                <a:gd name="T73" fmla="*/ 1 h 160"/>
                <a:gd name="T74" fmla="*/ 1 w 159"/>
                <a:gd name="T75" fmla="*/ 1 h 160"/>
                <a:gd name="T76" fmla="*/ 1 w 159"/>
                <a:gd name="T77" fmla="*/ 1 h 160"/>
                <a:gd name="T78" fmla="*/ 2 w 159"/>
                <a:gd name="T79" fmla="*/ 3 h 160"/>
                <a:gd name="T80" fmla="*/ 2 w 159"/>
                <a:gd name="T81" fmla="*/ 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49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2 w 399"/>
                <a:gd name="T1" fmla="*/ 3 h 332"/>
                <a:gd name="T2" fmla="*/ 1 w 399"/>
                <a:gd name="T3" fmla="*/ 6 h 332"/>
                <a:gd name="T4" fmla="*/ 0 w 399"/>
                <a:gd name="T5" fmla="*/ 10 h 332"/>
                <a:gd name="T6" fmla="*/ 0 w 399"/>
                <a:gd name="T7" fmla="*/ 12 h 332"/>
                <a:gd name="T8" fmla="*/ 0 w 399"/>
                <a:gd name="T9" fmla="*/ 14 h 332"/>
                <a:gd name="T10" fmla="*/ 0 w 399"/>
                <a:gd name="T11" fmla="*/ 15 h 332"/>
                <a:gd name="T12" fmla="*/ 0 w 399"/>
                <a:gd name="T13" fmla="*/ 17 h 332"/>
                <a:gd name="T14" fmla="*/ 1 w 399"/>
                <a:gd name="T15" fmla="*/ 18 h 332"/>
                <a:gd name="T16" fmla="*/ 1 w 399"/>
                <a:gd name="T17" fmla="*/ 18 h 332"/>
                <a:gd name="T18" fmla="*/ 1 w 399"/>
                <a:gd name="T19" fmla="*/ 19 h 332"/>
                <a:gd name="T20" fmla="*/ 2 w 399"/>
                <a:gd name="T21" fmla="*/ 20 h 332"/>
                <a:gd name="T22" fmla="*/ 2 w 399"/>
                <a:gd name="T23" fmla="*/ 20 h 332"/>
                <a:gd name="T24" fmla="*/ 3 w 399"/>
                <a:gd name="T25" fmla="*/ 21 h 332"/>
                <a:gd name="T26" fmla="*/ 3 w 399"/>
                <a:gd name="T27" fmla="*/ 21 h 332"/>
                <a:gd name="T28" fmla="*/ 4 w 399"/>
                <a:gd name="T29" fmla="*/ 21 h 332"/>
                <a:gd name="T30" fmla="*/ 4 w 399"/>
                <a:gd name="T31" fmla="*/ 21 h 332"/>
                <a:gd name="T32" fmla="*/ 5 w 399"/>
                <a:gd name="T33" fmla="*/ 21 h 332"/>
                <a:gd name="T34" fmla="*/ 5 w 399"/>
                <a:gd name="T35" fmla="*/ 21 h 332"/>
                <a:gd name="T36" fmla="*/ 5 w 399"/>
                <a:gd name="T37" fmla="*/ 20 h 332"/>
                <a:gd name="T38" fmla="*/ 5 w 399"/>
                <a:gd name="T39" fmla="*/ 20 h 332"/>
                <a:gd name="T40" fmla="*/ 4 w 399"/>
                <a:gd name="T41" fmla="*/ 20 h 332"/>
                <a:gd name="T42" fmla="*/ 4 w 399"/>
                <a:gd name="T43" fmla="*/ 20 h 332"/>
                <a:gd name="T44" fmla="*/ 4 w 399"/>
                <a:gd name="T45" fmla="*/ 20 h 332"/>
                <a:gd name="T46" fmla="*/ 3 w 399"/>
                <a:gd name="T47" fmla="*/ 19 h 332"/>
                <a:gd name="T48" fmla="*/ 3 w 399"/>
                <a:gd name="T49" fmla="*/ 19 h 332"/>
                <a:gd name="T50" fmla="*/ 2 w 399"/>
                <a:gd name="T51" fmla="*/ 19 h 332"/>
                <a:gd name="T52" fmla="*/ 2 w 399"/>
                <a:gd name="T53" fmla="*/ 18 h 332"/>
                <a:gd name="T54" fmla="*/ 1 w 399"/>
                <a:gd name="T55" fmla="*/ 17 h 332"/>
                <a:gd name="T56" fmla="*/ 1 w 399"/>
                <a:gd name="T57" fmla="*/ 16 h 332"/>
                <a:gd name="T58" fmla="*/ 1 w 399"/>
                <a:gd name="T59" fmla="*/ 14 h 332"/>
                <a:gd name="T60" fmla="*/ 0 w 399"/>
                <a:gd name="T61" fmla="*/ 13 h 332"/>
                <a:gd name="T62" fmla="*/ 1 w 399"/>
                <a:gd name="T63" fmla="*/ 10 h 332"/>
                <a:gd name="T64" fmla="*/ 1 w 399"/>
                <a:gd name="T65" fmla="*/ 10 h 332"/>
                <a:gd name="T66" fmla="*/ 1 w 399"/>
                <a:gd name="T67" fmla="*/ 7 h 332"/>
                <a:gd name="T68" fmla="*/ 1 w 399"/>
                <a:gd name="T69" fmla="*/ 6 h 332"/>
                <a:gd name="T70" fmla="*/ 2 w 399"/>
                <a:gd name="T71" fmla="*/ 5 h 332"/>
                <a:gd name="T72" fmla="*/ 2 w 399"/>
                <a:gd name="T73" fmla="*/ 3 h 332"/>
                <a:gd name="T74" fmla="*/ 3 w 399"/>
                <a:gd name="T75" fmla="*/ 3 h 332"/>
                <a:gd name="T76" fmla="*/ 3 w 399"/>
                <a:gd name="T77" fmla="*/ 1 h 332"/>
                <a:gd name="T78" fmla="*/ 4 w 399"/>
                <a:gd name="T79" fmla="*/ 1 h 332"/>
                <a:gd name="T80" fmla="*/ 4 w 399"/>
                <a:gd name="T81" fmla="*/ 0 h 332"/>
                <a:gd name="T82" fmla="*/ 3 w 399"/>
                <a:gd name="T83" fmla="*/ 1 h 332"/>
                <a:gd name="T84" fmla="*/ 3 w 399"/>
                <a:gd name="T85" fmla="*/ 1 h 332"/>
                <a:gd name="T86" fmla="*/ 2 w 399"/>
                <a:gd name="T87" fmla="*/ 3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50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4 w 348"/>
                <a:gd name="T1" fmla="*/ 4 h 222"/>
                <a:gd name="T2" fmla="*/ 4 w 348"/>
                <a:gd name="T3" fmla="*/ 5 h 222"/>
                <a:gd name="T4" fmla="*/ 4 w 348"/>
                <a:gd name="T5" fmla="*/ 5 h 222"/>
                <a:gd name="T6" fmla="*/ 4 w 348"/>
                <a:gd name="T7" fmla="*/ 6 h 222"/>
                <a:gd name="T8" fmla="*/ 4 w 348"/>
                <a:gd name="T9" fmla="*/ 7 h 222"/>
                <a:gd name="T10" fmla="*/ 4 w 348"/>
                <a:gd name="T11" fmla="*/ 8 h 222"/>
                <a:gd name="T12" fmla="*/ 4 w 348"/>
                <a:gd name="T13" fmla="*/ 9 h 222"/>
                <a:gd name="T14" fmla="*/ 4 w 348"/>
                <a:gd name="T15" fmla="*/ 10 h 222"/>
                <a:gd name="T16" fmla="*/ 4 w 348"/>
                <a:gd name="T17" fmla="*/ 10 h 222"/>
                <a:gd name="T18" fmla="*/ 3 w 348"/>
                <a:gd name="T19" fmla="*/ 11 h 222"/>
                <a:gd name="T20" fmla="*/ 3 w 348"/>
                <a:gd name="T21" fmla="*/ 11 h 222"/>
                <a:gd name="T22" fmla="*/ 3 w 348"/>
                <a:gd name="T23" fmla="*/ 12 h 222"/>
                <a:gd name="T24" fmla="*/ 3 w 348"/>
                <a:gd name="T25" fmla="*/ 12 h 222"/>
                <a:gd name="T26" fmla="*/ 3 w 348"/>
                <a:gd name="T27" fmla="*/ 13 h 222"/>
                <a:gd name="T28" fmla="*/ 3 w 348"/>
                <a:gd name="T29" fmla="*/ 13 h 222"/>
                <a:gd name="T30" fmla="*/ 3 w 348"/>
                <a:gd name="T31" fmla="*/ 13 h 222"/>
                <a:gd name="T32" fmla="*/ 3 w 348"/>
                <a:gd name="T33" fmla="*/ 13 h 222"/>
                <a:gd name="T34" fmla="*/ 3 w 348"/>
                <a:gd name="T35" fmla="*/ 13 h 222"/>
                <a:gd name="T36" fmla="*/ 3 w 348"/>
                <a:gd name="T37" fmla="*/ 13 h 222"/>
                <a:gd name="T38" fmla="*/ 3 w 348"/>
                <a:gd name="T39" fmla="*/ 13 h 222"/>
                <a:gd name="T40" fmla="*/ 3 w 348"/>
                <a:gd name="T41" fmla="*/ 13 h 222"/>
                <a:gd name="T42" fmla="*/ 4 w 348"/>
                <a:gd name="T43" fmla="*/ 12 h 222"/>
                <a:gd name="T44" fmla="*/ 4 w 348"/>
                <a:gd name="T45" fmla="*/ 11 h 222"/>
                <a:gd name="T46" fmla="*/ 4 w 348"/>
                <a:gd name="T47" fmla="*/ 10 h 222"/>
                <a:gd name="T48" fmla="*/ 4 w 348"/>
                <a:gd name="T49" fmla="*/ 9 h 222"/>
                <a:gd name="T50" fmla="*/ 4 w 348"/>
                <a:gd name="T51" fmla="*/ 7 h 222"/>
                <a:gd name="T52" fmla="*/ 4 w 348"/>
                <a:gd name="T53" fmla="*/ 6 h 222"/>
                <a:gd name="T54" fmla="*/ 4 w 348"/>
                <a:gd name="T55" fmla="*/ 5 h 222"/>
                <a:gd name="T56" fmla="*/ 4 w 348"/>
                <a:gd name="T57" fmla="*/ 3 h 222"/>
                <a:gd name="T58" fmla="*/ 4 w 348"/>
                <a:gd name="T59" fmla="*/ 3 h 222"/>
                <a:gd name="T60" fmla="*/ 3 w 348"/>
                <a:gd name="T61" fmla="*/ 2 h 222"/>
                <a:gd name="T62" fmla="*/ 3 w 348"/>
                <a:gd name="T63" fmla="*/ 2 h 222"/>
                <a:gd name="T64" fmla="*/ 3 w 348"/>
                <a:gd name="T65" fmla="*/ 1 h 222"/>
                <a:gd name="T66" fmla="*/ 2 w 348"/>
                <a:gd name="T67" fmla="*/ 1 h 222"/>
                <a:gd name="T68" fmla="*/ 2 w 348"/>
                <a:gd name="T69" fmla="*/ 1 h 222"/>
                <a:gd name="T70" fmla="*/ 2 w 348"/>
                <a:gd name="T71" fmla="*/ 0 h 222"/>
                <a:gd name="T72" fmla="*/ 2 w 348"/>
                <a:gd name="T73" fmla="*/ 0 h 222"/>
                <a:gd name="T74" fmla="*/ 1 w 348"/>
                <a:gd name="T75" fmla="*/ 0 h 222"/>
                <a:gd name="T76" fmla="*/ 1 w 348"/>
                <a:gd name="T77" fmla="*/ 0 h 222"/>
                <a:gd name="T78" fmla="*/ 1 w 348"/>
                <a:gd name="T79" fmla="*/ 0 h 222"/>
                <a:gd name="T80" fmla="*/ 0 w 348"/>
                <a:gd name="T81" fmla="*/ 0 h 222"/>
                <a:gd name="T82" fmla="*/ 0 w 348"/>
                <a:gd name="T83" fmla="*/ 0 h 222"/>
                <a:gd name="T84" fmla="*/ 0 w 348"/>
                <a:gd name="T85" fmla="*/ 0 h 222"/>
                <a:gd name="T86" fmla="*/ 0 w 348"/>
                <a:gd name="T87" fmla="*/ 0 h 222"/>
                <a:gd name="T88" fmla="*/ 0 w 348"/>
                <a:gd name="T89" fmla="*/ 0 h 222"/>
                <a:gd name="T90" fmla="*/ 0 w 348"/>
                <a:gd name="T91" fmla="*/ 0 h 222"/>
                <a:gd name="T92" fmla="*/ 0 w 348"/>
                <a:gd name="T93" fmla="*/ 0 h 222"/>
                <a:gd name="T94" fmla="*/ 1 w 348"/>
                <a:gd name="T95" fmla="*/ 0 h 222"/>
                <a:gd name="T96" fmla="*/ 1 w 348"/>
                <a:gd name="T97" fmla="*/ 0 h 222"/>
                <a:gd name="T98" fmla="*/ 1 w 348"/>
                <a:gd name="T99" fmla="*/ 0 h 222"/>
                <a:gd name="T100" fmla="*/ 1 w 348"/>
                <a:gd name="T101" fmla="*/ 1 h 222"/>
                <a:gd name="T102" fmla="*/ 1 w 348"/>
                <a:gd name="T103" fmla="*/ 1 h 222"/>
                <a:gd name="T104" fmla="*/ 2 w 348"/>
                <a:gd name="T105" fmla="*/ 1 h 222"/>
                <a:gd name="T106" fmla="*/ 2 w 348"/>
                <a:gd name="T107" fmla="*/ 1 h 222"/>
                <a:gd name="T108" fmla="*/ 2 w 348"/>
                <a:gd name="T109" fmla="*/ 1 h 222"/>
                <a:gd name="T110" fmla="*/ 2 w 348"/>
                <a:gd name="T111" fmla="*/ 2 h 222"/>
                <a:gd name="T112" fmla="*/ 3 w 348"/>
                <a:gd name="T113" fmla="*/ 2 h 222"/>
                <a:gd name="T114" fmla="*/ 3 w 348"/>
                <a:gd name="T115" fmla="*/ 2 h 222"/>
                <a:gd name="T116" fmla="*/ 3 w 348"/>
                <a:gd name="T117" fmla="*/ 3 h 222"/>
                <a:gd name="T118" fmla="*/ 3 w 348"/>
                <a:gd name="T119" fmla="*/ 3 h 222"/>
                <a:gd name="T120" fmla="*/ 4 w 348"/>
                <a:gd name="T121" fmla="*/ 4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51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7 h 207"/>
                <a:gd name="T2" fmla="*/ 0 w 142"/>
                <a:gd name="T3" fmla="*/ 8 h 207"/>
                <a:gd name="T4" fmla="*/ 0 w 142"/>
                <a:gd name="T5" fmla="*/ 9 h 207"/>
                <a:gd name="T6" fmla="*/ 0 w 142"/>
                <a:gd name="T7" fmla="*/ 10 h 207"/>
                <a:gd name="T8" fmla="*/ 0 w 142"/>
                <a:gd name="T9" fmla="*/ 10 h 207"/>
                <a:gd name="T10" fmla="*/ 1 w 142"/>
                <a:gd name="T11" fmla="*/ 11 h 207"/>
                <a:gd name="T12" fmla="*/ 1 w 142"/>
                <a:gd name="T13" fmla="*/ 12 h 207"/>
                <a:gd name="T14" fmla="*/ 1 w 142"/>
                <a:gd name="T15" fmla="*/ 12 h 207"/>
                <a:gd name="T16" fmla="*/ 1 w 142"/>
                <a:gd name="T17" fmla="*/ 12 h 207"/>
                <a:gd name="T18" fmla="*/ 2 w 142"/>
                <a:gd name="T19" fmla="*/ 12 h 207"/>
                <a:gd name="T20" fmla="*/ 2 w 142"/>
                <a:gd name="T21" fmla="*/ 12 h 207"/>
                <a:gd name="T22" fmla="*/ 2 w 142"/>
                <a:gd name="T23" fmla="*/ 12 h 207"/>
                <a:gd name="T24" fmla="*/ 2 w 142"/>
                <a:gd name="T25" fmla="*/ 12 h 207"/>
                <a:gd name="T26" fmla="*/ 2 w 142"/>
                <a:gd name="T27" fmla="*/ 12 h 207"/>
                <a:gd name="T28" fmla="*/ 2 w 142"/>
                <a:gd name="T29" fmla="*/ 11 h 207"/>
                <a:gd name="T30" fmla="*/ 2 w 142"/>
                <a:gd name="T31" fmla="*/ 11 h 207"/>
                <a:gd name="T32" fmla="*/ 2 w 142"/>
                <a:gd name="T33" fmla="*/ 11 h 207"/>
                <a:gd name="T34" fmla="*/ 1 w 142"/>
                <a:gd name="T35" fmla="*/ 11 h 207"/>
                <a:gd name="T36" fmla="*/ 1 w 142"/>
                <a:gd name="T37" fmla="*/ 10 h 207"/>
                <a:gd name="T38" fmla="*/ 1 w 142"/>
                <a:gd name="T39" fmla="*/ 9 h 207"/>
                <a:gd name="T40" fmla="*/ 1 w 142"/>
                <a:gd name="T41" fmla="*/ 9 h 207"/>
                <a:gd name="T42" fmla="*/ 1 w 142"/>
                <a:gd name="T43" fmla="*/ 8 h 207"/>
                <a:gd name="T44" fmla="*/ 0 w 142"/>
                <a:gd name="T45" fmla="*/ 7 h 207"/>
                <a:gd name="T46" fmla="*/ 0 w 142"/>
                <a:gd name="T47" fmla="*/ 6 h 207"/>
                <a:gd name="T48" fmla="*/ 1 w 142"/>
                <a:gd name="T49" fmla="*/ 4 h 207"/>
                <a:gd name="T50" fmla="*/ 1 w 142"/>
                <a:gd name="T51" fmla="*/ 4 h 207"/>
                <a:gd name="T52" fmla="*/ 1 w 142"/>
                <a:gd name="T53" fmla="*/ 3 h 207"/>
                <a:gd name="T54" fmla="*/ 1 w 142"/>
                <a:gd name="T55" fmla="*/ 2 h 207"/>
                <a:gd name="T56" fmla="*/ 1 w 142"/>
                <a:gd name="T57" fmla="*/ 1 h 207"/>
                <a:gd name="T58" fmla="*/ 2 w 142"/>
                <a:gd name="T59" fmla="*/ 1 h 207"/>
                <a:gd name="T60" fmla="*/ 2 w 142"/>
                <a:gd name="T61" fmla="*/ 0 h 207"/>
                <a:gd name="T62" fmla="*/ 2 w 142"/>
                <a:gd name="T63" fmla="*/ 0 h 207"/>
                <a:gd name="T64" fmla="*/ 2 w 142"/>
                <a:gd name="T65" fmla="*/ 0 h 207"/>
                <a:gd name="T66" fmla="*/ 2 w 142"/>
                <a:gd name="T67" fmla="*/ 0 h 207"/>
                <a:gd name="T68" fmla="*/ 1 w 142"/>
                <a:gd name="T69" fmla="*/ 0 h 207"/>
                <a:gd name="T70" fmla="*/ 1 w 142"/>
                <a:gd name="T71" fmla="*/ 1 h 207"/>
                <a:gd name="T72" fmla="*/ 1 w 142"/>
                <a:gd name="T73" fmla="*/ 2 h 207"/>
                <a:gd name="T74" fmla="*/ 0 w 142"/>
                <a:gd name="T75" fmla="*/ 3 h 207"/>
                <a:gd name="T76" fmla="*/ 0 w 142"/>
                <a:gd name="T77" fmla="*/ 4 h 207"/>
                <a:gd name="T78" fmla="*/ 0 w 142"/>
                <a:gd name="T79" fmla="*/ 5 h 207"/>
                <a:gd name="T80" fmla="*/ 0 w 142"/>
                <a:gd name="T81" fmla="*/ 7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52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3 w 303"/>
                <a:gd name="T1" fmla="*/ 6 h 272"/>
                <a:gd name="T2" fmla="*/ 3 w 303"/>
                <a:gd name="T3" fmla="*/ 7 h 272"/>
                <a:gd name="T4" fmla="*/ 3 w 303"/>
                <a:gd name="T5" fmla="*/ 8 h 272"/>
                <a:gd name="T6" fmla="*/ 3 w 303"/>
                <a:gd name="T7" fmla="*/ 10 h 272"/>
                <a:gd name="T8" fmla="*/ 3 w 303"/>
                <a:gd name="T9" fmla="*/ 11 h 272"/>
                <a:gd name="T10" fmla="*/ 3 w 303"/>
                <a:gd name="T11" fmla="*/ 12 h 272"/>
                <a:gd name="T12" fmla="*/ 3 w 303"/>
                <a:gd name="T13" fmla="*/ 13 h 272"/>
                <a:gd name="T14" fmla="*/ 2 w 303"/>
                <a:gd name="T15" fmla="*/ 14 h 272"/>
                <a:gd name="T16" fmla="*/ 2 w 303"/>
                <a:gd name="T17" fmla="*/ 15 h 272"/>
                <a:gd name="T18" fmla="*/ 2 w 303"/>
                <a:gd name="T19" fmla="*/ 15 h 272"/>
                <a:gd name="T20" fmla="*/ 2 w 303"/>
                <a:gd name="T21" fmla="*/ 16 h 272"/>
                <a:gd name="T22" fmla="*/ 2 w 303"/>
                <a:gd name="T23" fmla="*/ 16 h 272"/>
                <a:gd name="T24" fmla="*/ 2 w 303"/>
                <a:gd name="T25" fmla="*/ 16 h 272"/>
                <a:gd name="T26" fmla="*/ 2 w 303"/>
                <a:gd name="T27" fmla="*/ 16 h 272"/>
                <a:gd name="T28" fmla="*/ 2 w 303"/>
                <a:gd name="T29" fmla="*/ 15 h 272"/>
                <a:gd name="T30" fmla="*/ 3 w 303"/>
                <a:gd name="T31" fmla="*/ 14 h 272"/>
                <a:gd name="T32" fmla="*/ 3 w 303"/>
                <a:gd name="T33" fmla="*/ 13 h 272"/>
                <a:gd name="T34" fmla="*/ 4 w 303"/>
                <a:gd name="T35" fmla="*/ 11 h 272"/>
                <a:gd name="T36" fmla="*/ 4 w 303"/>
                <a:gd name="T37" fmla="*/ 10 h 272"/>
                <a:gd name="T38" fmla="*/ 4 w 303"/>
                <a:gd name="T39" fmla="*/ 8 h 272"/>
                <a:gd name="T40" fmla="*/ 3 w 303"/>
                <a:gd name="T41" fmla="*/ 6 h 272"/>
                <a:gd name="T42" fmla="*/ 3 w 303"/>
                <a:gd name="T43" fmla="*/ 5 h 272"/>
                <a:gd name="T44" fmla="*/ 3 w 303"/>
                <a:gd name="T45" fmla="*/ 4 h 272"/>
                <a:gd name="T46" fmla="*/ 2 w 303"/>
                <a:gd name="T47" fmla="*/ 3 h 272"/>
                <a:gd name="T48" fmla="*/ 2 w 303"/>
                <a:gd name="T49" fmla="*/ 2 h 272"/>
                <a:gd name="T50" fmla="*/ 1 w 303"/>
                <a:gd name="T51" fmla="*/ 1 h 272"/>
                <a:gd name="T52" fmla="*/ 1 w 303"/>
                <a:gd name="T53" fmla="*/ 1 h 272"/>
                <a:gd name="T54" fmla="*/ 1 w 303"/>
                <a:gd name="T55" fmla="*/ 0 h 272"/>
                <a:gd name="T56" fmla="*/ 0 w 303"/>
                <a:gd name="T57" fmla="*/ 0 h 272"/>
                <a:gd name="T58" fmla="*/ 0 w 303"/>
                <a:gd name="T59" fmla="*/ 0 h 272"/>
                <a:gd name="T60" fmla="*/ 0 w 303"/>
                <a:gd name="T61" fmla="*/ 0 h 272"/>
                <a:gd name="T62" fmla="*/ 1 w 303"/>
                <a:gd name="T63" fmla="*/ 1 h 272"/>
                <a:gd name="T64" fmla="*/ 1 w 303"/>
                <a:gd name="T65" fmla="*/ 1 h 272"/>
                <a:gd name="T66" fmla="*/ 1 w 303"/>
                <a:gd name="T67" fmla="*/ 2 h 272"/>
                <a:gd name="T68" fmla="*/ 2 w 303"/>
                <a:gd name="T69" fmla="*/ 3 h 272"/>
                <a:gd name="T70" fmla="*/ 2 w 303"/>
                <a:gd name="T71" fmla="*/ 3 h 272"/>
                <a:gd name="T72" fmla="*/ 3 w 303"/>
                <a:gd name="T73" fmla="*/ 4 h 272"/>
                <a:gd name="T74" fmla="*/ 3 w 303"/>
                <a:gd name="T75" fmla="*/ 5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442075" y="2627313"/>
            <a:ext cx="635000" cy="588962"/>
            <a:chOff x="2870" y="1518"/>
            <a:chExt cx="292" cy="320"/>
          </a:xfrm>
        </p:grpSpPr>
        <p:graphicFrame>
          <p:nvGraphicFramePr>
            <p:cNvPr id="2052" name="Object 5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63" name="Clip" r:id="rId5" imgW="826731" imgH="839928" progId="">
                <p:embed/>
              </p:oleObj>
            </a:graphicData>
          </a:graphic>
        </p:graphicFrame>
        <p:graphicFrame>
          <p:nvGraphicFramePr>
            <p:cNvPr id="2053" name="Object 5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64" name="Clip" r:id="rId6" imgW="1267476" imgH="1198375" progId="">
                <p:embed/>
              </p:oleObj>
            </a:graphicData>
          </a:graphic>
        </p:graphicFrame>
      </p:grpSp>
      <p:sp>
        <p:nvSpPr>
          <p:cNvPr id="2068" name="Freeform 56"/>
          <p:cNvSpPr>
            <a:spLocks/>
          </p:cNvSpPr>
          <p:nvPr/>
        </p:nvSpPr>
        <p:spPr bwMode="auto">
          <a:xfrm>
            <a:off x="6837363" y="2466975"/>
            <a:ext cx="869950" cy="225425"/>
          </a:xfrm>
          <a:custGeom>
            <a:avLst/>
            <a:gdLst>
              <a:gd name="T0" fmla="*/ 0 w 548"/>
              <a:gd name="T1" fmla="*/ 2147483647 h 142"/>
              <a:gd name="T2" fmla="*/ 0 w 548"/>
              <a:gd name="T3" fmla="*/ 0 h 142"/>
              <a:gd name="T4" fmla="*/ 2147483647 w 548"/>
              <a:gd name="T5" fmla="*/ 0 h 142"/>
              <a:gd name="T6" fmla="*/ 0 60000 65536"/>
              <a:gd name="T7" fmla="*/ 0 60000 65536"/>
              <a:gd name="T8" fmla="*/ 0 60000 65536"/>
              <a:gd name="T9" fmla="*/ 0 w 548"/>
              <a:gd name="T10" fmla="*/ 0 h 142"/>
              <a:gd name="T11" fmla="*/ 548 w 548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8" h="142">
                <a:moveTo>
                  <a:pt x="0" y="142"/>
                </a:moveTo>
                <a:lnTo>
                  <a:pt x="0" y="0"/>
                </a:lnTo>
                <a:lnTo>
                  <a:pt x="548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57"/>
          <p:cNvSpPr>
            <a:spLocks noChangeShapeType="1"/>
          </p:cNvSpPr>
          <p:nvPr/>
        </p:nvSpPr>
        <p:spPr bwMode="auto">
          <a:xfrm flipH="1">
            <a:off x="6011863" y="2466975"/>
            <a:ext cx="823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58"/>
          <p:cNvSpPr>
            <a:spLocks noChangeShapeType="1"/>
          </p:cNvSpPr>
          <p:nvPr/>
        </p:nvSpPr>
        <p:spPr bwMode="auto">
          <a:xfrm>
            <a:off x="6073775" y="254317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59"/>
          <p:cNvSpPr>
            <a:spLocks noChangeShapeType="1"/>
          </p:cNvSpPr>
          <p:nvPr/>
        </p:nvSpPr>
        <p:spPr bwMode="auto">
          <a:xfrm flipH="1">
            <a:off x="6961188" y="25590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60"/>
          <p:cNvSpPr>
            <a:spLocks noChangeShapeType="1"/>
          </p:cNvSpPr>
          <p:nvPr/>
        </p:nvSpPr>
        <p:spPr bwMode="auto">
          <a:xfrm flipH="1">
            <a:off x="7159625" y="2890838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3" name="Line 61"/>
          <p:cNvSpPr>
            <a:spLocks noChangeShapeType="1"/>
          </p:cNvSpPr>
          <p:nvPr/>
        </p:nvSpPr>
        <p:spPr bwMode="auto">
          <a:xfrm flipV="1">
            <a:off x="7115175" y="27114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6686550" y="2295525"/>
            <a:ext cx="282575" cy="304800"/>
            <a:chOff x="1255" y="3461"/>
            <a:chExt cx="178" cy="192"/>
          </a:xfrm>
        </p:grpSpPr>
        <p:sp>
          <p:nvSpPr>
            <p:cNvPr id="2153" name="Oval 63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" name="Text Box 64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7258050" y="2492375"/>
            <a:ext cx="282575" cy="304800"/>
            <a:chOff x="1851" y="2490"/>
            <a:chExt cx="178" cy="192"/>
          </a:xfrm>
        </p:grpSpPr>
        <p:sp>
          <p:nvSpPr>
            <p:cNvPr id="2151" name="Oval 66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" name="Text Box 67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180138" y="2509838"/>
            <a:ext cx="282575" cy="304800"/>
            <a:chOff x="1851" y="2490"/>
            <a:chExt cx="178" cy="192"/>
          </a:xfrm>
        </p:grpSpPr>
        <p:sp>
          <p:nvSpPr>
            <p:cNvPr id="2149" name="Oval 69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" name="Text Box 70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7200900" y="2735263"/>
            <a:ext cx="282575" cy="304800"/>
            <a:chOff x="1851" y="2490"/>
            <a:chExt cx="178" cy="192"/>
          </a:xfrm>
        </p:grpSpPr>
        <p:sp>
          <p:nvSpPr>
            <p:cNvPr id="2147" name="Oval 72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8" name="Text Box 73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7489825" y="2827338"/>
            <a:ext cx="282575" cy="304800"/>
            <a:chOff x="1851" y="2490"/>
            <a:chExt cx="178" cy="192"/>
          </a:xfrm>
        </p:grpSpPr>
        <p:sp>
          <p:nvSpPr>
            <p:cNvPr id="2145" name="Oval 75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6" name="Text Box 76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pitchFamily="34" charset="0"/>
                </a:rPr>
                <a:t>4</a:t>
              </a:r>
            </a:p>
          </p:txBody>
        </p:sp>
      </p:grpSp>
      <p:sp>
        <p:nvSpPr>
          <p:cNvPr id="2079" name="Text Box 77"/>
          <p:cNvSpPr txBox="1">
            <a:spLocks noChangeArrowheads="1"/>
          </p:cNvSpPr>
          <p:nvPr/>
        </p:nvSpPr>
        <p:spPr bwMode="auto">
          <a:xfrm>
            <a:off x="4618038" y="3689350"/>
            <a:ext cx="396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i="1" u="sng" dirty="0">
                <a:solidFill>
                  <a:srgbClr val="FF3300"/>
                </a:solidFill>
                <a:latin typeface="Arial" pitchFamily="34" charset="0"/>
              </a:rPr>
              <a:t>Active Scanning</a:t>
            </a:r>
            <a:r>
              <a:rPr lang="en-US" sz="1600" dirty="0">
                <a:latin typeface="Arial" pitchFamily="34" charset="0"/>
              </a:rPr>
              <a:t>: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 dirty="0">
                <a:latin typeface="Arial" pitchFamily="34" charset="0"/>
              </a:rPr>
              <a:t>Probe Request frame broadcast from H1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 dirty="0">
                <a:latin typeface="Arial" pitchFamily="34" charset="0"/>
              </a:rPr>
              <a:t>Probes response frame sent from APs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 dirty="0">
                <a:latin typeface="Arial" pitchFamily="34" charset="0"/>
              </a:rPr>
              <a:t>Association Request frame sent: H1 to selected AP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 dirty="0">
                <a:latin typeface="Arial" pitchFamily="34" charset="0"/>
              </a:rPr>
              <a:t>Association Response frame sent: </a:t>
            </a:r>
            <a:r>
              <a:rPr lang="en-US" dirty="0" smtClean="0">
                <a:latin typeface="Arial" pitchFamily="34" charset="0"/>
              </a:rPr>
              <a:t>selected AP to H1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080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2081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pitchFamily="34" charset="0"/>
            </a:endParaRPr>
          </a:p>
        </p:txBody>
      </p:sp>
      <p:sp>
        <p:nvSpPr>
          <p:cNvPr id="2082" name="Text Box 82"/>
          <p:cNvSpPr txBox="1">
            <a:spLocks noChangeArrowheads="1"/>
          </p:cNvSpPr>
          <p:nvPr/>
        </p:nvSpPr>
        <p:spPr bwMode="auto">
          <a:xfrm>
            <a:off x="3548063" y="2354263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2083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pitchFamily="34" charset="0"/>
            </a:endParaRPr>
          </a:p>
        </p:txBody>
      </p:sp>
      <p:sp>
        <p:nvSpPr>
          <p:cNvPr id="2084" name="Text Box 84"/>
          <p:cNvSpPr txBox="1">
            <a:spLocks noChangeArrowheads="1"/>
          </p:cNvSpPr>
          <p:nvPr/>
        </p:nvSpPr>
        <p:spPr bwMode="auto">
          <a:xfrm>
            <a:off x="927100" y="2324100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2085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2086" name="Text Box 86"/>
          <p:cNvSpPr txBox="1">
            <a:spLocks noChangeArrowheads="1"/>
          </p:cNvSpPr>
          <p:nvPr/>
        </p:nvSpPr>
        <p:spPr bwMode="auto">
          <a:xfrm>
            <a:off x="3846513" y="30099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pitchFamily="34" charset="0"/>
            </a:endParaRPr>
          </a:p>
        </p:txBody>
      </p:sp>
      <p:sp>
        <p:nvSpPr>
          <p:cNvPr id="2087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2088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3054350" y="2039938"/>
            <a:ext cx="842963" cy="600075"/>
            <a:chOff x="1160" y="2192"/>
            <a:chExt cx="589" cy="440"/>
          </a:xfrm>
        </p:grpSpPr>
        <p:pic>
          <p:nvPicPr>
            <p:cNvPr id="2127" name="Picture 90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8" name="AutoShape 91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92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1 w 247"/>
                <a:gd name="T1" fmla="*/ 2 h 203"/>
                <a:gd name="T2" fmla="*/ 1 w 247"/>
                <a:gd name="T3" fmla="*/ 3 h 203"/>
                <a:gd name="T4" fmla="*/ 1 w 247"/>
                <a:gd name="T5" fmla="*/ 3 h 203"/>
                <a:gd name="T6" fmla="*/ 0 w 247"/>
                <a:gd name="T7" fmla="*/ 4 h 203"/>
                <a:gd name="T8" fmla="*/ 0 w 247"/>
                <a:gd name="T9" fmla="*/ 5 h 203"/>
                <a:gd name="T10" fmla="*/ 0 w 247"/>
                <a:gd name="T11" fmla="*/ 5 h 203"/>
                <a:gd name="T12" fmla="*/ 0 w 247"/>
                <a:gd name="T13" fmla="*/ 6 h 203"/>
                <a:gd name="T14" fmla="*/ 0 w 247"/>
                <a:gd name="T15" fmla="*/ 7 h 203"/>
                <a:gd name="T16" fmla="*/ 0 w 247"/>
                <a:gd name="T17" fmla="*/ 8 h 203"/>
                <a:gd name="T18" fmla="*/ 0 w 247"/>
                <a:gd name="T19" fmla="*/ 10 h 203"/>
                <a:gd name="T20" fmla="*/ 0 w 247"/>
                <a:gd name="T21" fmla="*/ 11 h 203"/>
                <a:gd name="T22" fmla="*/ 0 w 247"/>
                <a:gd name="T23" fmla="*/ 12 h 203"/>
                <a:gd name="T24" fmla="*/ 1 w 247"/>
                <a:gd name="T25" fmla="*/ 12 h 203"/>
                <a:gd name="T26" fmla="*/ 1 w 247"/>
                <a:gd name="T27" fmla="*/ 13 h 203"/>
                <a:gd name="T28" fmla="*/ 1 w 247"/>
                <a:gd name="T29" fmla="*/ 13 h 203"/>
                <a:gd name="T30" fmla="*/ 2 w 247"/>
                <a:gd name="T31" fmla="*/ 13 h 203"/>
                <a:gd name="T32" fmla="*/ 2 w 247"/>
                <a:gd name="T33" fmla="*/ 13 h 203"/>
                <a:gd name="T34" fmla="*/ 2 w 247"/>
                <a:gd name="T35" fmla="*/ 13 h 203"/>
                <a:gd name="T36" fmla="*/ 2 w 247"/>
                <a:gd name="T37" fmla="*/ 13 h 203"/>
                <a:gd name="T38" fmla="*/ 2 w 247"/>
                <a:gd name="T39" fmla="*/ 13 h 203"/>
                <a:gd name="T40" fmla="*/ 2 w 247"/>
                <a:gd name="T41" fmla="*/ 12 h 203"/>
                <a:gd name="T42" fmla="*/ 2 w 247"/>
                <a:gd name="T43" fmla="*/ 12 h 203"/>
                <a:gd name="T44" fmla="*/ 2 w 247"/>
                <a:gd name="T45" fmla="*/ 12 h 203"/>
                <a:gd name="T46" fmla="*/ 2 w 247"/>
                <a:gd name="T47" fmla="*/ 12 h 203"/>
                <a:gd name="T48" fmla="*/ 2 w 247"/>
                <a:gd name="T49" fmla="*/ 11 h 203"/>
                <a:gd name="T50" fmla="*/ 2 w 247"/>
                <a:gd name="T51" fmla="*/ 11 h 203"/>
                <a:gd name="T52" fmla="*/ 2 w 247"/>
                <a:gd name="T53" fmla="*/ 11 h 203"/>
                <a:gd name="T54" fmla="*/ 1 w 247"/>
                <a:gd name="T55" fmla="*/ 11 h 203"/>
                <a:gd name="T56" fmla="*/ 1 w 247"/>
                <a:gd name="T57" fmla="*/ 11 h 203"/>
                <a:gd name="T58" fmla="*/ 1 w 247"/>
                <a:gd name="T59" fmla="*/ 11 h 203"/>
                <a:gd name="T60" fmla="*/ 1 w 247"/>
                <a:gd name="T61" fmla="*/ 10 h 203"/>
                <a:gd name="T62" fmla="*/ 1 w 247"/>
                <a:gd name="T63" fmla="*/ 10 h 203"/>
                <a:gd name="T64" fmla="*/ 1 w 247"/>
                <a:gd name="T65" fmla="*/ 10 h 203"/>
                <a:gd name="T66" fmla="*/ 1 w 247"/>
                <a:gd name="T67" fmla="*/ 7 h 203"/>
                <a:gd name="T68" fmla="*/ 1 w 247"/>
                <a:gd name="T69" fmla="*/ 6 h 203"/>
                <a:gd name="T70" fmla="*/ 1 w 247"/>
                <a:gd name="T71" fmla="*/ 4 h 203"/>
                <a:gd name="T72" fmla="*/ 1 w 247"/>
                <a:gd name="T73" fmla="*/ 3 h 203"/>
                <a:gd name="T74" fmla="*/ 2 w 247"/>
                <a:gd name="T75" fmla="*/ 2 h 203"/>
                <a:gd name="T76" fmla="*/ 2 w 247"/>
                <a:gd name="T77" fmla="*/ 2 h 203"/>
                <a:gd name="T78" fmla="*/ 3 w 247"/>
                <a:gd name="T79" fmla="*/ 1 h 203"/>
                <a:gd name="T80" fmla="*/ 3 w 247"/>
                <a:gd name="T81" fmla="*/ 1 h 203"/>
                <a:gd name="T82" fmla="*/ 3 w 247"/>
                <a:gd name="T83" fmla="*/ 1 h 203"/>
                <a:gd name="T84" fmla="*/ 3 w 247"/>
                <a:gd name="T85" fmla="*/ 0 h 203"/>
                <a:gd name="T86" fmla="*/ 2 w 247"/>
                <a:gd name="T87" fmla="*/ 1 h 203"/>
                <a:gd name="T88" fmla="*/ 2 w 247"/>
                <a:gd name="T89" fmla="*/ 1 h 203"/>
                <a:gd name="T90" fmla="*/ 2 w 247"/>
                <a:gd name="T91" fmla="*/ 1 h 203"/>
                <a:gd name="T92" fmla="*/ 2 w 247"/>
                <a:gd name="T93" fmla="*/ 1 h 203"/>
                <a:gd name="T94" fmla="*/ 1 w 247"/>
                <a:gd name="T95" fmla="*/ 2 h 203"/>
                <a:gd name="T96" fmla="*/ 1 w 247"/>
                <a:gd name="T97" fmla="*/ 2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93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2 w 158"/>
                <a:gd name="T1" fmla="*/ 3 h 158"/>
                <a:gd name="T2" fmla="*/ 2 w 158"/>
                <a:gd name="T3" fmla="*/ 5 h 158"/>
                <a:gd name="T4" fmla="*/ 2 w 158"/>
                <a:gd name="T5" fmla="*/ 5 h 158"/>
                <a:gd name="T6" fmla="*/ 2 w 158"/>
                <a:gd name="T7" fmla="*/ 5 h 158"/>
                <a:gd name="T8" fmla="*/ 1 w 158"/>
                <a:gd name="T9" fmla="*/ 6 h 158"/>
                <a:gd name="T10" fmla="*/ 1 w 158"/>
                <a:gd name="T11" fmla="*/ 7 h 158"/>
                <a:gd name="T12" fmla="*/ 1 w 158"/>
                <a:gd name="T13" fmla="*/ 7 h 158"/>
                <a:gd name="T14" fmla="*/ 1 w 158"/>
                <a:gd name="T15" fmla="*/ 9 h 158"/>
                <a:gd name="T16" fmla="*/ 0 w 158"/>
                <a:gd name="T17" fmla="*/ 9 h 158"/>
                <a:gd name="T18" fmla="*/ 0 w 158"/>
                <a:gd name="T19" fmla="*/ 10 h 158"/>
                <a:gd name="T20" fmla="*/ 0 w 158"/>
                <a:gd name="T21" fmla="*/ 10 h 158"/>
                <a:gd name="T22" fmla="*/ 0 w 158"/>
                <a:gd name="T23" fmla="*/ 10 h 158"/>
                <a:gd name="T24" fmla="*/ 0 w 158"/>
                <a:gd name="T25" fmla="*/ 10 h 158"/>
                <a:gd name="T26" fmla="*/ 0 w 158"/>
                <a:gd name="T27" fmla="*/ 10 h 158"/>
                <a:gd name="T28" fmla="*/ 1 w 158"/>
                <a:gd name="T29" fmla="*/ 10 h 158"/>
                <a:gd name="T30" fmla="*/ 1 w 158"/>
                <a:gd name="T31" fmla="*/ 10 h 158"/>
                <a:gd name="T32" fmla="*/ 1 w 158"/>
                <a:gd name="T33" fmla="*/ 10 h 158"/>
                <a:gd name="T34" fmla="*/ 1 w 158"/>
                <a:gd name="T35" fmla="*/ 10 h 158"/>
                <a:gd name="T36" fmla="*/ 1 w 158"/>
                <a:gd name="T37" fmla="*/ 9 h 158"/>
                <a:gd name="T38" fmla="*/ 1 w 158"/>
                <a:gd name="T39" fmla="*/ 7 h 158"/>
                <a:gd name="T40" fmla="*/ 2 w 158"/>
                <a:gd name="T41" fmla="*/ 7 h 158"/>
                <a:gd name="T42" fmla="*/ 2 w 158"/>
                <a:gd name="T43" fmla="*/ 6 h 158"/>
                <a:gd name="T44" fmla="*/ 2 w 158"/>
                <a:gd name="T45" fmla="*/ 5 h 158"/>
                <a:gd name="T46" fmla="*/ 2 w 158"/>
                <a:gd name="T47" fmla="*/ 5 h 158"/>
                <a:gd name="T48" fmla="*/ 2 w 158"/>
                <a:gd name="T49" fmla="*/ 3 h 158"/>
                <a:gd name="T50" fmla="*/ 2 w 158"/>
                <a:gd name="T51" fmla="*/ 2 h 158"/>
                <a:gd name="T52" fmla="*/ 1 w 158"/>
                <a:gd name="T53" fmla="*/ 1 h 158"/>
                <a:gd name="T54" fmla="*/ 1 w 158"/>
                <a:gd name="T55" fmla="*/ 1 h 158"/>
                <a:gd name="T56" fmla="*/ 1 w 158"/>
                <a:gd name="T57" fmla="*/ 1 h 158"/>
                <a:gd name="T58" fmla="*/ 1 w 158"/>
                <a:gd name="T59" fmla="*/ 1 h 158"/>
                <a:gd name="T60" fmla="*/ 0 w 158"/>
                <a:gd name="T61" fmla="*/ 0 h 158"/>
                <a:gd name="T62" fmla="*/ 0 w 158"/>
                <a:gd name="T63" fmla="*/ 0 h 158"/>
                <a:gd name="T64" fmla="*/ 0 w 158"/>
                <a:gd name="T65" fmla="*/ 1 h 158"/>
                <a:gd name="T66" fmla="*/ 0 w 158"/>
                <a:gd name="T67" fmla="*/ 1 h 158"/>
                <a:gd name="T68" fmla="*/ 0 w 158"/>
                <a:gd name="T69" fmla="*/ 1 h 158"/>
                <a:gd name="T70" fmla="*/ 1 w 158"/>
                <a:gd name="T71" fmla="*/ 1 h 158"/>
                <a:gd name="T72" fmla="*/ 1 w 158"/>
                <a:gd name="T73" fmla="*/ 1 h 158"/>
                <a:gd name="T74" fmla="*/ 1 w 158"/>
                <a:gd name="T75" fmla="*/ 1 h 158"/>
                <a:gd name="T76" fmla="*/ 1 w 158"/>
                <a:gd name="T77" fmla="*/ 2 h 158"/>
                <a:gd name="T78" fmla="*/ 1 w 158"/>
                <a:gd name="T79" fmla="*/ 2 h 158"/>
                <a:gd name="T80" fmla="*/ 2 w 158"/>
                <a:gd name="T81" fmla="*/ 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94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2 w 399"/>
                <a:gd name="T1" fmla="*/ 4 h 331"/>
                <a:gd name="T2" fmla="*/ 1 w 399"/>
                <a:gd name="T3" fmla="*/ 7 h 331"/>
                <a:gd name="T4" fmla="*/ 0 w 399"/>
                <a:gd name="T5" fmla="*/ 10 h 331"/>
                <a:gd name="T6" fmla="*/ 0 w 399"/>
                <a:gd name="T7" fmla="*/ 13 h 331"/>
                <a:gd name="T8" fmla="*/ 0 w 399"/>
                <a:gd name="T9" fmla="*/ 15 h 331"/>
                <a:gd name="T10" fmla="*/ 0 w 399"/>
                <a:gd name="T11" fmla="*/ 16 h 331"/>
                <a:gd name="T12" fmla="*/ 0 w 399"/>
                <a:gd name="T13" fmla="*/ 17 h 331"/>
                <a:gd name="T14" fmla="*/ 0 w 399"/>
                <a:gd name="T15" fmla="*/ 17 h 331"/>
                <a:gd name="T16" fmla="*/ 1 w 399"/>
                <a:gd name="T17" fmla="*/ 18 h 331"/>
                <a:gd name="T18" fmla="*/ 1 w 399"/>
                <a:gd name="T19" fmla="*/ 19 h 331"/>
                <a:gd name="T20" fmla="*/ 2 w 399"/>
                <a:gd name="T21" fmla="*/ 20 h 331"/>
                <a:gd name="T22" fmla="*/ 2 w 399"/>
                <a:gd name="T23" fmla="*/ 20 h 331"/>
                <a:gd name="T24" fmla="*/ 3 w 399"/>
                <a:gd name="T25" fmla="*/ 21 h 331"/>
                <a:gd name="T26" fmla="*/ 3 w 399"/>
                <a:gd name="T27" fmla="*/ 21 h 331"/>
                <a:gd name="T28" fmla="*/ 4 w 399"/>
                <a:gd name="T29" fmla="*/ 21 h 331"/>
                <a:gd name="T30" fmla="*/ 4 w 399"/>
                <a:gd name="T31" fmla="*/ 21 h 331"/>
                <a:gd name="T32" fmla="*/ 5 w 399"/>
                <a:gd name="T33" fmla="*/ 21 h 331"/>
                <a:gd name="T34" fmla="*/ 5 w 399"/>
                <a:gd name="T35" fmla="*/ 21 h 331"/>
                <a:gd name="T36" fmla="*/ 5 w 399"/>
                <a:gd name="T37" fmla="*/ 20 h 331"/>
                <a:gd name="T38" fmla="*/ 5 w 399"/>
                <a:gd name="T39" fmla="*/ 20 h 331"/>
                <a:gd name="T40" fmla="*/ 4 w 399"/>
                <a:gd name="T41" fmla="*/ 19 h 331"/>
                <a:gd name="T42" fmla="*/ 4 w 399"/>
                <a:gd name="T43" fmla="*/ 19 h 331"/>
                <a:gd name="T44" fmla="*/ 4 w 399"/>
                <a:gd name="T45" fmla="*/ 19 h 331"/>
                <a:gd name="T46" fmla="*/ 3 w 399"/>
                <a:gd name="T47" fmla="*/ 19 h 331"/>
                <a:gd name="T48" fmla="*/ 3 w 399"/>
                <a:gd name="T49" fmla="*/ 18 h 331"/>
                <a:gd name="T50" fmla="*/ 2 w 399"/>
                <a:gd name="T51" fmla="*/ 18 h 331"/>
                <a:gd name="T52" fmla="*/ 2 w 399"/>
                <a:gd name="T53" fmla="*/ 17 h 331"/>
                <a:gd name="T54" fmla="*/ 1 w 399"/>
                <a:gd name="T55" fmla="*/ 17 h 331"/>
                <a:gd name="T56" fmla="*/ 1 w 399"/>
                <a:gd name="T57" fmla="*/ 16 h 331"/>
                <a:gd name="T58" fmla="*/ 1 w 399"/>
                <a:gd name="T59" fmla="*/ 15 h 331"/>
                <a:gd name="T60" fmla="*/ 1 w 399"/>
                <a:gd name="T61" fmla="*/ 13 h 331"/>
                <a:gd name="T62" fmla="*/ 1 w 399"/>
                <a:gd name="T63" fmla="*/ 11 h 331"/>
                <a:gd name="T64" fmla="*/ 1 w 399"/>
                <a:gd name="T65" fmla="*/ 10 h 331"/>
                <a:gd name="T66" fmla="*/ 1 w 399"/>
                <a:gd name="T67" fmla="*/ 8 h 331"/>
                <a:gd name="T68" fmla="*/ 1 w 399"/>
                <a:gd name="T69" fmla="*/ 7 h 331"/>
                <a:gd name="T70" fmla="*/ 2 w 399"/>
                <a:gd name="T71" fmla="*/ 5 h 331"/>
                <a:gd name="T72" fmla="*/ 2 w 399"/>
                <a:gd name="T73" fmla="*/ 4 h 331"/>
                <a:gd name="T74" fmla="*/ 3 w 399"/>
                <a:gd name="T75" fmla="*/ 3 h 331"/>
                <a:gd name="T76" fmla="*/ 4 w 399"/>
                <a:gd name="T77" fmla="*/ 2 h 331"/>
                <a:gd name="T78" fmla="*/ 4 w 399"/>
                <a:gd name="T79" fmla="*/ 1 h 331"/>
                <a:gd name="T80" fmla="*/ 4 w 399"/>
                <a:gd name="T81" fmla="*/ 0 h 331"/>
                <a:gd name="T82" fmla="*/ 3 w 399"/>
                <a:gd name="T83" fmla="*/ 1 h 331"/>
                <a:gd name="T84" fmla="*/ 3 w 399"/>
                <a:gd name="T85" fmla="*/ 1 h 331"/>
                <a:gd name="T86" fmla="*/ 2 w 399"/>
                <a:gd name="T87" fmla="*/ 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95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4 w 350"/>
                <a:gd name="T1" fmla="*/ 4 h 221"/>
                <a:gd name="T2" fmla="*/ 4 w 350"/>
                <a:gd name="T3" fmla="*/ 5 h 221"/>
                <a:gd name="T4" fmla="*/ 4 w 350"/>
                <a:gd name="T5" fmla="*/ 5 h 221"/>
                <a:gd name="T6" fmla="*/ 4 w 350"/>
                <a:gd name="T7" fmla="*/ 6 h 221"/>
                <a:gd name="T8" fmla="*/ 4 w 350"/>
                <a:gd name="T9" fmla="*/ 7 h 221"/>
                <a:gd name="T10" fmla="*/ 4 w 350"/>
                <a:gd name="T11" fmla="*/ 8 h 221"/>
                <a:gd name="T12" fmla="*/ 4 w 350"/>
                <a:gd name="T13" fmla="*/ 9 h 221"/>
                <a:gd name="T14" fmla="*/ 4 w 350"/>
                <a:gd name="T15" fmla="*/ 10 h 221"/>
                <a:gd name="T16" fmla="*/ 4 w 350"/>
                <a:gd name="T17" fmla="*/ 10 h 221"/>
                <a:gd name="T18" fmla="*/ 3 w 350"/>
                <a:gd name="T19" fmla="*/ 11 h 221"/>
                <a:gd name="T20" fmla="*/ 3 w 350"/>
                <a:gd name="T21" fmla="*/ 11 h 221"/>
                <a:gd name="T22" fmla="*/ 3 w 350"/>
                <a:gd name="T23" fmla="*/ 12 h 221"/>
                <a:gd name="T24" fmla="*/ 3 w 350"/>
                <a:gd name="T25" fmla="*/ 12 h 221"/>
                <a:gd name="T26" fmla="*/ 3 w 350"/>
                <a:gd name="T27" fmla="*/ 13 h 221"/>
                <a:gd name="T28" fmla="*/ 3 w 350"/>
                <a:gd name="T29" fmla="*/ 13 h 221"/>
                <a:gd name="T30" fmla="*/ 3 w 350"/>
                <a:gd name="T31" fmla="*/ 13 h 221"/>
                <a:gd name="T32" fmla="*/ 3 w 350"/>
                <a:gd name="T33" fmla="*/ 13 h 221"/>
                <a:gd name="T34" fmla="*/ 3 w 350"/>
                <a:gd name="T35" fmla="*/ 13 h 221"/>
                <a:gd name="T36" fmla="*/ 3 w 350"/>
                <a:gd name="T37" fmla="*/ 13 h 221"/>
                <a:gd name="T38" fmla="*/ 3 w 350"/>
                <a:gd name="T39" fmla="*/ 13 h 221"/>
                <a:gd name="T40" fmla="*/ 3 w 350"/>
                <a:gd name="T41" fmla="*/ 13 h 221"/>
                <a:gd name="T42" fmla="*/ 3 w 350"/>
                <a:gd name="T43" fmla="*/ 12 h 221"/>
                <a:gd name="T44" fmla="*/ 4 w 350"/>
                <a:gd name="T45" fmla="*/ 11 h 221"/>
                <a:gd name="T46" fmla="*/ 4 w 350"/>
                <a:gd name="T47" fmla="*/ 10 h 221"/>
                <a:gd name="T48" fmla="*/ 4 w 350"/>
                <a:gd name="T49" fmla="*/ 9 h 221"/>
                <a:gd name="T50" fmla="*/ 4 w 350"/>
                <a:gd name="T51" fmla="*/ 7 h 221"/>
                <a:gd name="T52" fmla="*/ 4 w 350"/>
                <a:gd name="T53" fmla="*/ 6 h 221"/>
                <a:gd name="T54" fmla="*/ 4 w 350"/>
                <a:gd name="T55" fmla="*/ 5 h 221"/>
                <a:gd name="T56" fmla="*/ 4 w 350"/>
                <a:gd name="T57" fmla="*/ 3 h 221"/>
                <a:gd name="T58" fmla="*/ 4 w 350"/>
                <a:gd name="T59" fmla="*/ 3 h 221"/>
                <a:gd name="T60" fmla="*/ 3 w 350"/>
                <a:gd name="T61" fmla="*/ 2 h 221"/>
                <a:gd name="T62" fmla="*/ 3 w 350"/>
                <a:gd name="T63" fmla="*/ 2 h 221"/>
                <a:gd name="T64" fmla="*/ 3 w 350"/>
                <a:gd name="T65" fmla="*/ 1 h 221"/>
                <a:gd name="T66" fmla="*/ 2 w 350"/>
                <a:gd name="T67" fmla="*/ 1 h 221"/>
                <a:gd name="T68" fmla="*/ 2 w 350"/>
                <a:gd name="T69" fmla="*/ 0 h 221"/>
                <a:gd name="T70" fmla="*/ 2 w 350"/>
                <a:gd name="T71" fmla="*/ 0 h 221"/>
                <a:gd name="T72" fmla="*/ 2 w 350"/>
                <a:gd name="T73" fmla="*/ 0 h 221"/>
                <a:gd name="T74" fmla="*/ 1 w 350"/>
                <a:gd name="T75" fmla="*/ 0 h 221"/>
                <a:gd name="T76" fmla="*/ 1 w 350"/>
                <a:gd name="T77" fmla="*/ 0 h 221"/>
                <a:gd name="T78" fmla="*/ 1 w 350"/>
                <a:gd name="T79" fmla="*/ 0 h 221"/>
                <a:gd name="T80" fmla="*/ 1 w 350"/>
                <a:gd name="T81" fmla="*/ 0 h 221"/>
                <a:gd name="T82" fmla="*/ 0 w 350"/>
                <a:gd name="T83" fmla="*/ 0 h 221"/>
                <a:gd name="T84" fmla="*/ 0 w 350"/>
                <a:gd name="T85" fmla="*/ 0 h 221"/>
                <a:gd name="T86" fmla="*/ 0 w 350"/>
                <a:gd name="T87" fmla="*/ 0 h 221"/>
                <a:gd name="T88" fmla="*/ 0 w 350"/>
                <a:gd name="T89" fmla="*/ 0 h 221"/>
                <a:gd name="T90" fmla="*/ 0 w 350"/>
                <a:gd name="T91" fmla="*/ 0 h 221"/>
                <a:gd name="T92" fmla="*/ 0 w 350"/>
                <a:gd name="T93" fmla="*/ 0 h 221"/>
                <a:gd name="T94" fmla="*/ 1 w 350"/>
                <a:gd name="T95" fmla="*/ 0 h 221"/>
                <a:gd name="T96" fmla="*/ 1 w 350"/>
                <a:gd name="T97" fmla="*/ 0 h 221"/>
                <a:gd name="T98" fmla="*/ 1 w 350"/>
                <a:gd name="T99" fmla="*/ 0 h 221"/>
                <a:gd name="T100" fmla="*/ 1 w 350"/>
                <a:gd name="T101" fmla="*/ 1 h 221"/>
                <a:gd name="T102" fmla="*/ 1 w 350"/>
                <a:gd name="T103" fmla="*/ 1 h 221"/>
                <a:gd name="T104" fmla="*/ 2 w 350"/>
                <a:gd name="T105" fmla="*/ 1 h 221"/>
                <a:gd name="T106" fmla="*/ 2 w 350"/>
                <a:gd name="T107" fmla="*/ 1 h 221"/>
                <a:gd name="T108" fmla="*/ 2 w 350"/>
                <a:gd name="T109" fmla="*/ 1 h 221"/>
                <a:gd name="T110" fmla="*/ 2 w 350"/>
                <a:gd name="T111" fmla="*/ 2 h 221"/>
                <a:gd name="T112" fmla="*/ 3 w 350"/>
                <a:gd name="T113" fmla="*/ 2 h 221"/>
                <a:gd name="T114" fmla="*/ 3 w 350"/>
                <a:gd name="T115" fmla="*/ 2 h 221"/>
                <a:gd name="T116" fmla="*/ 3 w 350"/>
                <a:gd name="T117" fmla="*/ 3 h 221"/>
                <a:gd name="T118" fmla="*/ 3 w 350"/>
                <a:gd name="T119" fmla="*/ 3 h 221"/>
                <a:gd name="T120" fmla="*/ 4 w 350"/>
                <a:gd name="T121" fmla="*/ 4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96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8 h 208"/>
                <a:gd name="T2" fmla="*/ 0 w 142"/>
                <a:gd name="T3" fmla="*/ 9 h 208"/>
                <a:gd name="T4" fmla="*/ 0 w 142"/>
                <a:gd name="T5" fmla="*/ 10 h 208"/>
                <a:gd name="T6" fmla="*/ 0 w 142"/>
                <a:gd name="T7" fmla="*/ 11 h 208"/>
                <a:gd name="T8" fmla="*/ 0 w 142"/>
                <a:gd name="T9" fmla="*/ 11 h 208"/>
                <a:gd name="T10" fmla="*/ 1 w 142"/>
                <a:gd name="T11" fmla="*/ 12 h 208"/>
                <a:gd name="T12" fmla="*/ 1 w 142"/>
                <a:gd name="T13" fmla="*/ 13 h 208"/>
                <a:gd name="T14" fmla="*/ 1 w 142"/>
                <a:gd name="T15" fmla="*/ 13 h 208"/>
                <a:gd name="T16" fmla="*/ 1 w 142"/>
                <a:gd name="T17" fmla="*/ 14 h 208"/>
                <a:gd name="T18" fmla="*/ 2 w 142"/>
                <a:gd name="T19" fmla="*/ 14 h 208"/>
                <a:gd name="T20" fmla="*/ 2 w 142"/>
                <a:gd name="T21" fmla="*/ 14 h 208"/>
                <a:gd name="T22" fmla="*/ 2 w 142"/>
                <a:gd name="T23" fmla="*/ 13 h 208"/>
                <a:gd name="T24" fmla="*/ 2 w 142"/>
                <a:gd name="T25" fmla="*/ 13 h 208"/>
                <a:gd name="T26" fmla="*/ 2 w 142"/>
                <a:gd name="T27" fmla="*/ 13 h 208"/>
                <a:gd name="T28" fmla="*/ 2 w 142"/>
                <a:gd name="T29" fmla="*/ 12 h 208"/>
                <a:gd name="T30" fmla="*/ 2 w 142"/>
                <a:gd name="T31" fmla="*/ 12 h 208"/>
                <a:gd name="T32" fmla="*/ 2 w 142"/>
                <a:gd name="T33" fmla="*/ 12 h 208"/>
                <a:gd name="T34" fmla="*/ 1 w 142"/>
                <a:gd name="T35" fmla="*/ 12 h 208"/>
                <a:gd name="T36" fmla="*/ 1 w 142"/>
                <a:gd name="T37" fmla="*/ 11 h 208"/>
                <a:gd name="T38" fmla="*/ 1 w 142"/>
                <a:gd name="T39" fmla="*/ 10 h 208"/>
                <a:gd name="T40" fmla="*/ 1 w 142"/>
                <a:gd name="T41" fmla="*/ 10 h 208"/>
                <a:gd name="T42" fmla="*/ 1 w 142"/>
                <a:gd name="T43" fmla="*/ 9 h 208"/>
                <a:gd name="T44" fmla="*/ 0 w 142"/>
                <a:gd name="T45" fmla="*/ 8 h 208"/>
                <a:gd name="T46" fmla="*/ 0 w 142"/>
                <a:gd name="T47" fmla="*/ 7 h 208"/>
                <a:gd name="T48" fmla="*/ 1 w 142"/>
                <a:gd name="T49" fmla="*/ 5 h 208"/>
                <a:gd name="T50" fmla="*/ 1 w 142"/>
                <a:gd name="T51" fmla="*/ 5 h 208"/>
                <a:gd name="T52" fmla="*/ 1 w 142"/>
                <a:gd name="T53" fmla="*/ 4 h 208"/>
                <a:gd name="T54" fmla="*/ 1 w 142"/>
                <a:gd name="T55" fmla="*/ 3 h 208"/>
                <a:gd name="T56" fmla="*/ 1 w 142"/>
                <a:gd name="T57" fmla="*/ 3 h 208"/>
                <a:gd name="T58" fmla="*/ 1 w 142"/>
                <a:gd name="T59" fmla="*/ 2 h 208"/>
                <a:gd name="T60" fmla="*/ 2 w 142"/>
                <a:gd name="T61" fmla="*/ 1 h 208"/>
                <a:gd name="T62" fmla="*/ 2 w 142"/>
                <a:gd name="T63" fmla="*/ 1 h 208"/>
                <a:gd name="T64" fmla="*/ 2 w 142"/>
                <a:gd name="T65" fmla="*/ 1 h 208"/>
                <a:gd name="T66" fmla="*/ 2 w 142"/>
                <a:gd name="T67" fmla="*/ 0 h 208"/>
                <a:gd name="T68" fmla="*/ 1 w 142"/>
                <a:gd name="T69" fmla="*/ 1 h 208"/>
                <a:gd name="T70" fmla="*/ 1 w 142"/>
                <a:gd name="T71" fmla="*/ 1 h 208"/>
                <a:gd name="T72" fmla="*/ 1 w 142"/>
                <a:gd name="T73" fmla="*/ 2 h 208"/>
                <a:gd name="T74" fmla="*/ 1 w 142"/>
                <a:gd name="T75" fmla="*/ 4 h 208"/>
                <a:gd name="T76" fmla="*/ 0 w 142"/>
                <a:gd name="T77" fmla="*/ 5 h 208"/>
                <a:gd name="T78" fmla="*/ 0 w 142"/>
                <a:gd name="T79" fmla="*/ 6 h 208"/>
                <a:gd name="T80" fmla="*/ 0 w 142"/>
                <a:gd name="T81" fmla="*/ 8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97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3 w 304"/>
                <a:gd name="T1" fmla="*/ 6 h 272"/>
                <a:gd name="T2" fmla="*/ 3 w 304"/>
                <a:gd name="T3" fmla="*/ 7 h 272"/>
                <a:gd name="T4" fmla="*/ 3 w 304"/>
                <a:gd name="T5" fmla="*/ 9 h 272"/>
                <a:gd name="T6" fmla="*/ 3 w 304"/>
                <a:gd name="T7" fmla="*/ 10 h 272"/>
                <a:gd name="T8" fmla="*/ 3 w 304"/>
                <a:gd name="T9" fmla="*/ 11 h 272"/>
                <a:gd name="T10" fmla="*/ 3 w 304"/>
                <a:gd name="T11" fmla="*/ 12 h 272"/>
                <a:gd name="T12" fmla="*/ 3 w 304"/>
                <a:gd name="T13" fmla="*/ 13 h 272"/>
                <a:gd name="T14" fmla="*/ 2 w 304"/>
                <a:gd name="T15" fmla="*/ 14 h 272"/>
                <a:gd name="T16" fmla="*/ 2 w 304"/>
                <a:gd name="T17" fmla="*/ 15 h 272"/>
                <a:gd name="T18" fmla="*/ 2 w 304"/>
                <a:gd name="T19" fmla="*/ 15 h 272"/>
                <a:gd name="T20" fmla="*/ 2 w 304"/>
                <a:gd name="T21" fmla="*/ 17 h 272"/>
                <a:gd name="T22" fmla="*/ 2 w 304"/>
                <a:gd name="T23" fmla="*/ 17 h 272"/>
                <a:gd name="T24" fmla="*/ 2 w 304"/>
                <a:gd name="T25" fmla="*/ 17 h 272"/>
                <a:gd name="T26" fmla="*/ 2 w 304"/>
                <a:gd name="T27" fmla="*/ 17 h 272"/>
                <a:gd name="T28" fmla="*/ 2 w 304"/>
                <a:gd name="T29" fmla="*/ 17 h 272"/>
                <a:gd name="T30" fmla="*/ 3 w 304"/>
                <a:gd name="T31" fmla="*/ 14 h 272"/>
                <a:gd name="T32" fmla="*/ 3 w 304"/>
                <a:gd name="T33" fmla="*/ 13 h 272"/>
                <a:gd name="T34" fmla="*/ 4 w 304"/>
                <a:gd name="T35" fmla="*/ 12 h 272"/>
                <a:gd name="T36" fmla="*/ 4 w 304"/>
                <a:gd name="T37" fmla="*/ 10 h 272"/>
                <a:gd name="T38" fmla="*/ 4 w 304"/>
                <a:gd name="T39" fmla="*/ 9 h 272"/>
                <a:gd name="T40" fmla="*/ 3 w 304"/>
                <a:gd name="T41" fmla="*/ 6 h 272"/>
                <a:gd name="T42" fmla="*/ 3 w 304"/>
                <a:gd name="T43" fmla="*/ 5 h 272"/>
                <a:gd name="T44" fmla="*/ 3 w 304"/>
                <a:gd name="T45" fmla="*/ 4 h 272"/>
                <a:gd name="T46" fmla="*/ 2 w 304"/>
                <a:gd name="T47" fmla="*/ 3 h 272"/>
                <a:gd name="T48" fmla="*/ 2 w 304"/>
                <a:gd name="T49" fmla="*/ 2 h 272"/>
                <a:gd name="T50" fmla="*/ 2 w 304"/>
                <a:gd name="T51" fmla="*/ 1 h 272"/>
                <a:gd name="T52" fmla="*/ 1 w 304"/>
                <a:gd name="T53" fmla="*/ 1 h 272"/>
                <a:gd name="T54" fmla="*/ 1 w 304"/>
                <a:gd name="T55" fmla="*/ 1 h 272"/>
                <a:gd name="T56" fmla="*/ 0 w 304"/>
                <a:gd name="T57" fmla="*/ 1 h 272"/>
                <a:gd name="T58" fmla="*/ 0 w 304"/>
                <a:gd name="T59" fmla="*/ 1 h 272"/>
                <a:gd name="T60" fmla="*/ 0 w 304"/>
                <a:gd name="T61" fmla="*/ 1 h 272"/>
                <a:gd name="T62" fmla="*/ 0 w 304"/>
                <a:gd name="T63" fmla="*/ 1 h 272"/>
                <a:gd name="T64" fmla="*/ 1 w 304"/>
                <a:gd name="T65" fmla="*/ 1 h 272"/>
                <a:gd name="T66" fmla="*/ 1 w 304"/>
                <a:gd name="T67" fmla="*/ 2 h 272"/>
                <a:gd name="T68" fmla="*/ 2 w 304"/>
                <a:gd name="T69" fmla="*/ 2 h 272"/>
                <a:gd name="T70" fmla="*/ 2 w 304"/>
                <a:gd name="T71" fmla="*/ 3 h 272"/>
                <a:gd name="T72" fmla="*/ 2 w 304"/>
                <a:gd name="T73" fmla="*/ 4 h 272"/>
                <a:gd name="T74" fmla="*/ 3 w 304"/>
                <a:gd name="T75" fmla="*/ 5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98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0 w 103"/>
                <a:gd name="T1" fmla="*/ 1 h 164"/>
                <a:gd name="T2" fmla="*/ 0 w 103"/>
                <a:gd name="T3" fmla="*/ 1 h 164"/>
                <a:gd name="T4" fmla="*/ 0 w 103"/>
                <a:gd name="T5" fmla="*/ 1 h 164"/>
                <a:gd name="T6" fmla="*/ 0 w 103"/>
                <a:gd name="T7" fmla="*/ 1 h 164"/>
                <a:gd name="T8" fmla="*/ 0 w 103"/>
                <a:gd name="T9" fmla="*/ 0 h 164"/>
                <a:gd name="T10" fmla="*/ 0 w 103"/>
                <a:gd name="T11" fmla="*/ 1 h 164"/>
                <a:gd name="T12" fmla="*/ 0 w 103"/>
                <a:gd name="T13" fmla="*/ 1 h 164"/>
                <a:gd name="T14" fmla="*/ 0 w 103"/>
                <a:gd name="T15" fmla="*/ 1 h 164"/>
                <a:gd name="T16" fmla="*/ 0 w 103"/>
                <a:gd name="T17" fmla="*/ 1 h 164"/>
                <a:gd name="T18" fmla="*/ 0 w 103"/>
                <a:gd name="T19" fmla="*/ 3 h 164"/>
                <a:gd name="T20" fmla="*/ 0 w 103"/>
                <a:gd name="T21" fmla="*/ 3 h 164"/>
                <a:gd name="T22" fmla="*/ 0 w 103"/>
                <a:gd name="T23" fmla="*/ 5 h 164"/>
                <a:gd name="T24" fmla="*/ 1 w 103"/>
                <a:gd name="T25" fmla="*/ 7 h 164"/>
                <a:gd name="T26" fmla="*/ 1 w 103"/>
                <a:gd name="T27" fmla="*/ 9 h 164"/>
                <a:gd name="T28" fmla="*/ 1 w 103"/>
                <a:gd name="T29" fmla="*/ 10 h 164"/>
                <a:gd name="T30" fmla="*/ 1 w 103"/>
                <a:gd name="T31" fmla="*/ 10 h 164"/>
                <a:gd name="T32" fmla="*/ 1 w 103"/>
                <a:gd name="T33" fmla="*/ 10 h 164"/>
                <a:gd name="T34" fmla="*/ 1 w 103"/>
                <a:gd name="T35" fmla="*/ 10 h 164"/>
                <a:gd name="T36" fmla="*/ 1 w 103"/>
                <a:gd name="T37" fmla="*/ 9 h 164"/>
                <a:gd name="T38" fmla="*/ 1 w 103"/>
                <a:gd name="T39" fmla="*/ 7 h 164"/>
                <a:gd name="T40" fmla="*/ 1 w 103"/>
                <a:gd name="T41" fmla="*/ 6 h 164"/>
                <a:gd name="T42" fmla="*/ 1 w 103"/>
                <a:gd name="T43" fmla="*/ 5 h 164"/>
                <a:gd name="T44" fmla="*/ 1 w 103"/>
                <a:gd name="T45" fmla="*/ 3 h 164"/>
                <a:gd name="T46" fmla="*/ 1 w 103"/>
                <a:gd name="T47" fmla="*/ 3 h 164"/>
                <a:gd name="T48" fmla="*/ 0 w 103"/>
                <a:gd name="T49" fmla="*/ 1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99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0 w 54"/>
                <a:gd name="T1" fmla="*/ 1 h 82"/>
                <a:gd name="T2" fmla="*/ 0 w 54"/>
                <a:gd name="T3" fmla="*/ 1 h 82"/>
                <a:gd name="T4" fmla="*/ 0 w 54"/>
                <a:gd name="T5" fmla="*/ 1 h 82"/>
                <a:gd name="T6" fmla="*/ 0 w 54"/>
                <a:gd name="T7" fmla="*/ 0 h 82"/>
                <a:gd name="T8" fmla="*/ 0 w 54"/>
                <a:gd name="T9" fmla="*/ 0 h 82"/>
                <a:gd name="T10" fmla="*/ 0 w 54"/>
                <a:gd name="T11" fmla="*/ 1 h 82"/>
                <a:gd name="T12" fmla="*/ 0 w 54"/>
                <a:gd name="T13" fmla="*/ 1 h 82"/>
                <a:gd name="T14" fmla="*/ 0 w 54"/>
                <a:gd name="T15" fmla="*/ 1 h 82"/>
                <a:gd name="T16" fmla="*/ 0 w 54"/>
                <a:gd name="T17" fmla="*/ 1 h 82"/>
                <a:gd name="T18" fmla="*/ 0 w 54"/>
                <a:gd name="T19" fmla="*/ 2 h 82"/>
                <a:gd name="T20" fmla="*/ 0 w 54"/>
                <a:gd name="T21" fmla="*/ 3 h 82"/>
                <a:gd name="T22" fmla="*/ 0 w 54"/>
                <a:gd name="T23" fmla="*/ 3 h 82"/>
                <a:gd name="T24" fmla="*/ 0 w 54"/>
                <a:gd name="T25" fmla="*/ 4 h 82"/>
                <a:gd name="T26" fmla="*/ 0 w 54"/>
                <a:gd name="T27" fmla="*/ 5 h 82"/>
                <a:gd name="T28" fmla="*/ 0 w 54"/>
                <a:gd name="T29" fmla="*/ 5 h 82"/>
                <a:gd name="T30" fmla="*/ 1 w 54"/>
                <a:gd name="T31" fmla="*/ 6 h 82"/>
                <a:gd name="T32" fmla="*/ 1 w 54"/>
                <a:gd name="T33" fmla="*/ 6 h 82"/>
                <a:gd name="T34" fmla="*/ 1 w 54"/>
                <a:gd name="T35" fmla="*/ 5 h 82"/>
                <a:gd name="T36" fmla="*/ 1 w 54"/>
                <a:gd name="T37" fmla="*/ 3 h 82"/>
                <a:gd name="T38" fmla="*/ 0 w 54"/>
                <a:gd name="T39" fmla="*/ 2 h 82"/>
                <a:gd name="T40" fmla="*/ 0 w 54"/>
                <a:gd name="T41" fmla="*/ 1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100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0 w 46"/>
                <a:gd name="T1" fmla="*/ 1 h 47"/>
                <a:gd name="T2" fmla="*/ 0 w 46"/>
                <a:gd name="T3" fmla="*/ 1 h 47"/>
                <a:gd name="T4" fmla="*/ 0 w 46"/>
                <a:gd name="T5" fmla="*/ 1 h 47"/>
                <a:gd name="T6" fmla="*/ 0 w 46"/>
                <a:gd name="T7" fmla="*/ 1 h 47"/>
                <a:gd name="T8" fmla="*/ 0 w 46"/>
                <a:gd name="T9" fmla="*/ 1 h 47"/>
                <a:gd name="T10" fmla="*/ 0 w 46"/>
                <a:gd name="T11" fmla="*/ 1 h 47"/>
                <a:gd name="T12" fmla="*/ 0 w 46"/>
                <a:gd name="T13" fmla="*/ 1 h 47"/>
                <a:gd name="T14" fmla="*/ 0 w 46"/>
                <a:gd name="T15" fmla="*/ 0 h 47"/>
                <a:gd name="T16" fmla="*/ 0 w 46"/>
                <a:gd name="T17" fmla="*/ 0 h 47"/>
                <a:gd name="T18" fmla="*/ 0 w 46"/>
                <a:gd name="T19" fmla="*/ 1 h 47"/>
                <a:gd name="T20" fmla="*/ 0 w 46"/>
                <a:gd name="T21" fmla="*/ 1 h 47"/>
                <a:gd name="T22" fmla="*/ 0 w 46"/>
                <a:gd name="T23" fmla="*/ 1 h 47"/>
                <a:gd name="T24" fmla="*/ 0 w 46"/>
                <a:gd name="T25" fmla="*/ 1 h 47"/>
                <a:gd name="T26" fmla="*/ 0 w 46"/>
                <a:gd name="T27" fmla="*/ 1 h 47"/>
                <a:gd name="T28" fmla="*/ 0 w 46"/>
                <a:gd name="T29" fmla="*/ 2 h 47"/>
                <a:gd name="T30" fmla="*/ 0 w 46"/>
                <a:gd name="T31" fmla="*/ 2 h 47"/>
                <a:gd name="T32" fmla="*/ 0 w 46"/>
                <a:gd name="T33" fmla="*/ 3 h 47"/>
                <a:gd name="T34" fmla="*/ 0 w 46"/>
                <a:gd name="T35" fmla="*/ 3 h 47"/>
                <a:gd name="T36" fmla="*/ 0 w 46"/>
                <a:gd name="T37" fmla="*/ 3 h 47"/>
                <a:gd name="T38" fmla="*/ 1 w 46"/>
                <a:gd name="T39" fmla="*/ 3 h 47"/>
                <a:gd name="T40" fmla="*/ 1 w 46"/>
                <a:gd name="T41" fmla="*/ 3 h 47"/>
                <a:gd name="T42" fmla="*/ 1 w 46"/>
                <a:gd name="T43" fmla="*/ 3 h 47"/>
                <a:gd name="T44" fmla="*/ 1 w 46"/>
                <a:gd name="T45" fmla="*/ 2 h 47"/>
                <a:gd name="T46" fmla="*/ 0 w 46"/>
                <a:gd name="T47" fmla="*/ 1 h 47"/>
                <a:gd name="T48" fmla="*/ 0 w 46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101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1 w 63"/>
                <a:gd name="T1" fmla="*/ 2 h 31"/>
                <a:gd name="T2" fmla="*/ 1 w 63"/>
                <a:gd name="T3" fmla="*/ 2 h 31"/>
                <a:gd name="T4" fmla="*/ 1 w 63"/>
                <a:gd name="T5" fmla="*/ 2 h 31"/>
                <a:gd name="T6" fmla="*/ 1 w 63"/>
                <a:gd name="T7" fmla="*/ 1 h 31"/>
                <a:gd name="T8" fmla="*/ 1 w 63"/>
                <a:gd name="T9" fmla="*/ 1 h 31"/>
                <a:gd name="T10" fmla="*/ 1 w 63"/>
                <a:gd name="T11" fmla="*/ 1 h 31"/>
                <a:gd name="T12" fmla="*/ 1 w 63"/>
                <a:gd name="T13" fmla="*/ 1 h 31"/>
                <a:gd name="T14" fmla="*/ 1 w 63"/>
                <a:gd name="T15" fmla="*/ 0 h 31"/>
                <a:gd name="T16" fmla="*/ 1 w 63"/>
                <a:gd name="T17" fmla="*/ 0 h 31"/>
                <a:gd name="T18" fmla="*/ 0 w 63"/>
                <a:gd name="T19" fmla="*/ 0 h 31"/>
                <a:gd name="T20" fmla="*/ 0 w 63"/>
                <a:gd name="T21" fmla="*/ 1 h 31"/>
                <a:gd name="T22" fmla="*/ 0 w 63"/>
                <a:gd name="T23" fmla="*/ 1 h 31"/>
                <a:gd name="T24" fmla="*/ 0 w 63"/>
                <a:gd name="T25" fmla="*/ 1 h 31"/>
                <a:gd name="T26" fmla="*/ 0 w 63"/>
                <a:gd name="T27" fmla="*/ 1 h 31"/>
                <a:gd name="T28" fmla="*/ 0 w 63"/>
                <a:gd name="T29" fmla="*/ 2 h 31"/>
                <a:gd name="T30" fmla="*/ 0 w 63"/>
                <a:gd name="T31" fmla="*/ 2 h 31"/>
                <a:gd name="T32" fmla="*/ 0 w 63"/>
                <a:gd name="T33" fmla="*/ 2 h 31"/>
                <a:gd name="T34" fmla="*/ 0 w 63"/>
                <a:gd name="T35" fmla="*/ 2 h 31"/>
                <a:gd name="T36" fmla="*/ 0 w 63"/>
                <a:gd name="T37" fmla="*/ 2 h 31"/>
                <a:gd name="T38" fmla="*/ 0 w 63"/>
                <a:gd name="T39" fmla="*/ 2 h 31"/>
                <a:gd name="T40" fmla="*/ 0 w 63"/>
                <a:gd name="T41" fmla="*/ 2 h 31"/>
                <a:gd name="T42" fmla="*/ 0 w 63"/>
                <a:gd name="T43" fmla="*/ 2 h 31"/>
                <a:gd name="T44" fmla="*/ 0 w 63"/>
                <a:gd name="T45" fmla="*/ 2 h 31"/>
                <a:gd name="T46" fmla="*/ 1 w 63"/>
                <a:gd name="T47" fmla="*/ 2 h 31"/>
                <a:gd name="T48" fmla="*/ 1 w 63"/>
                <a:gd name="T49" fmla="*/ 2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102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1 w 245"/>
                <a:gd name="T1" fmla="*/ 2 h 206"/>
                <a:gd name="T2" fmla="*/ 1 w 245"/>
                <a:gd name="T3" fmla="*/ 3 h 206"/>
                <a:gd name="T4" fmla="*/ 1 w 245"/>
                <a:gd name="T5" fmla="*/ 3 h 206"/>
                <a:gd name="T6" fmla="*/ 0 w 245"/>
                <a:gd name="T7" fmla="*/ 3 h 206"/>
                <a:gd name="T8" fmla="*/ 0 w 245"/>
                <a:gd name="T9" fmla="*/ 5 h 206"/>
                <a:gd name="T10" fmla="*/ 0 w 245"/>
                <a:gd name="T11" fmla="*/ 6 h 206"/>
                <a:gd name="T12" fmla="*/ 0 w 245"/>
                <a:gd name="T13" fmla="*/ 6 h 206"/>
                <a:gd name="T14" fmla="*/ 0 w 245"/>
                <a:gd name="T15" fmla="*/ 7 h 206"/>
                <a:gd name="T16" fmla="*/ 0 w 245"/>
                <a:gd name="T17" fmla="*/ 7 h 206"/>
                <a:gd name="T18" fmla="*/ 0 w 245"/>
                <a:gd name="T19" fmla="*/ 10 h 206"/>
                <a:gd name="T20" fmla="*/ 0 w 245"/>
                <a:gd name="T21" fmla="*/ 11 h 206"/>
                <a:gd name="T22" fmla="*/ 0 w 245"/>
                <a:gd name="T23" fmla="*/ 12 h 206"/>
                <a:gd name="T24" fmla="*/ 1 w 245"/>
                <a:gd name="T25" fmla="*/ 12 h 206"/>
                <a:gd name="T26" fmla="*/ 1 w 245"/>
                <a:gd name="T27" fmla="*/ 13 h 206"/>
                <a:gd name="T28" fmla="*/ 1 w 245"/>
                <a:gd name="T29" fmla="*/ 13 h 206"/>
                <a:gd name="T30" fmla="*/ 2 w 245"/>
                <a:gd name="T31" fmla="*/ 13 h 206"/>
                <a:gd name="T32" fmla="*/ 2 w 245"/>
                <a:gd name="T33" fmla="*/ 13 h 206"/>
                <a:gd name="T34" fmla="*/ 2 w 245"/>
                <a:gd name="T35" fmla="*/ 13 h 206"/>
                <a:gd name="T36" fmla="*/ 2 w 245"/>
                <a:gd name="T37" fmla="*/ 13 h 206"/>
                <a:gd name="T38" fmla="*/ 2 w 245"/>
                <a:gd name="T39" fmla="*/ 13 h 206"/>
                <a:gd name="T40" fmla="*/ 2 w 245"/>
                <a:gd name="T41" fmla="*/ 13 h 206"/>
                <a:gd name="T42" fmla="*/ 2 w 245"/>
                <a:gd name="T43" fmla="*/ 12 h 206"/>
                <a:gd name="T44" fmla="*/ 2 w 245"/>
                <a:gd name="T45" fmla="*/ 12 h 206"/>
                <a:gd name="T46" fmla="*/ 2 w 245"/>
                <a:gd name="T47" fmla="*/ 12 h 206"/>
                <a:gd name="T48" fmla="*/ 2 w 245"/>
                <a:gd name="T49" fmla="*/ 12 h 206"/>
                <a:gd name="T50" fmla="*/ 2 w 245"/>
                <a:gd name="T51" fmla="*/ 12 h 206"/>
                <a:gd name="T52" fmla="*/ 2 w 245"/>
                <a:gd name="T53" fmla="*/ 12 h 206"/>
                <a:gd name="T54" fmla="*/ 2 w 245"/>
                <a:gd name="T55" fmla="*/ 12 h 206"/>
                <a:gd name="T56" fmla="*/ 2 w 245"/>
                <a:gd name="T57" fmla="*/ 12 h 206"/>
                <a:gd name="T58" fmla="*/ 1 w 245"/>
                <a:gd name="T59" fmla="*/ 12 h 206"/>
                <a:gd name="T60" fmla="*/ 1 w 245"/>
                <a:gd name="T61" fmla="*/ 12 h 206"/>
                <a:gd name="T62" fmla="*/ 1 w 245"/>
                <a:gd name="T63" fmla="*/ 12 h 206"/>
                <a:gd name="T64" fmla="*/ 1 w 245"/>
                <a:gd name="T65" fmla="*/ 12 h 206"/>
                <a:gd name="T66" fmla="*/ 1 w 245"/>
                <a:gd name="T67" fmla="*/ 12 h 206"/>
                <a:gd name="T68" fmla="*/ 1 w 245"/>
                <a:gd name="T69" fmla="*/ 11 h 206"/>
                <a:gd name="T70" fmla="*/ 0 w 245"/>
                <a:gd name="T71" fmla="*/ 11 h 206"/>
                <a:gd name="T72" fmla="*/ 0 w 245"/>
                <a:gd name="T73" fmla="*/ 10 h 206"/>
                <a:gd name="T74" fmla="*/ 0 w 245"/>
                <a:gd name="T75" fmla="*/ 9 h 206"/>
                <a:gd name="T76" fmla="*/ 0 w 245"/>
                <a:gd name="T77" fmla="*/ 7 h 206"/>
                <a:gd name="T78" fmla="*/ 0 w 245"/>
                <a:gd name="T79" fmla="*/ 6 h 206"/>
                <a:gd name="T80" fmla="*/ 0 w 245"/>
                <a:gd name="T81" fmla="*/ 6 h 206"/>
                <a:gd name="T82" fmla="*/ 1 w 245"/>
                <a:gd name="T83" fmla="*/ 6 h 206"/>
                <a:gd name="T84" fmla="*/ 1 w 245"/>
                <a:gd name="T85" fmla="*/ 5 h 206"/>
                <a:gd name="T86" fmla="*/ 1 w 245"/>
                <a:gd name="T87" fmla="*/ 3 h 206"/>
                <a:gd name="T88" fmla="*/ 1 w 245"/>
                <a:gd name="T89" fmla="*/ 3 h 206"/>
                <a:gd name="T90" fmla="*/ 1 w 245"/>
                <a:gd name="T91" fmla="*/ 3 h 206"/>
                <a:gd name="T92" fmla="*/ 2 w 245"/>
                <a:gd name="T93" fmla="*/ 3 h 206"/>
                <a:gd name="T94" fmla="*/ 2 w 245"/>
                <a:gd name="T95" fmla="*/ 2 h 206"/>
                <a:gd name="T96" fmla="*/ 2 w 245"/>
                <a:gd name="T97" fmla="*/ 2 h 206"/>
                <a:gd name="T98" fmla="*/ 2 w 245"/>
                <a:gd name="T99" fmla="*/ 1 h 206"/>
                <a:gd name="T100" fmla="*/ 3 w 245"/>
                <a:gd name="T101" fmla="*/ 1 h 206"/>
                <a:gd name="T102" fmla="*/ 3 w 245"/>
                <a:gd name="T103" fmla="*/ 1 h 206"/>
                <a:gd name="T104" fmla="*/ 3 w 245"/>
                <a:gd name="T105" fmla="*/ 1 h 206"/>
                <a:gd name="T106" fmla="*/ 3 w 245"/>
                <a:gd name="T107" fmla="*/ 1 h 206"/>
                <a:gd name="T108" fmla="*/ 3 w 245"/>
                <a:gd name="T109" fmla="*/ 0 h 206"/>
                <a:gd name="T110" fmla="*/ 2 w 245"/>
                <a:gd name="T111" fmla="*/ 1 h 206"/>
                <a:gd name="T112" fmla="*/ 2 w 245"/>
                <a:gd name="T113" fmla="*/ 1 h 206"/>
                <a:gd name="T114" fmla="*/ 2 w 245"/>
                <a:gd name="T115" fmla="*/ 1 h 206"/>
                <a:gd name="T116" fmla="*/ 2 w 245"/>
                <a:gd name="T117" fmla="*/ 1 h 206"/>
                <a:gd name="T118" fmla="*/ 1 w 245"/>
                <a:gd name="T119" fmla="*/ 2 h 206"/>
                <a:gd name="T120" fmla="*/ 1 w 245"/>
                <a:gd name="T121" fmla="*/ 2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103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2 w 159"/>
                <a:gd name="T1" fmla="*/ 3 h 160"/>
                <a:gd name="T2" fmla="*/ 2 w 159"/>
                <a:gd name="T3" fmla="*/ 5 h 160"/>
                <a:gd name="T4" fmla="*/ 2 w 159"/>
                <a:gd name="T5" fmla="*/ 5 h 160"/>
                <a:gd name="T6" fmla="*/ 2 w 159"/>
                <a:gd name="T7" fmla="*/ 6 h 160"/>
                <a:gd name="T8" fmla="*/ 1 w 159"/>
                <a:gd name="T9" fmla="*/ 6 h 160"/>
                <a:gd name="T10" fmla="*/ 1 w 159"/>
                <a:gd name="T11" fmla="*/ 7 h 160"/>
                <a:gd name="T12" fmla="*/ 1 w 159"/>
                <a:gd name="T13" fmla="*/ 7 h 160"/>
                <a:gd name="T14" fmla="*/ 1 w 159"/>
                <a:gd name="T15" fmla="*/ 9 h 160"/>
                <a:gd name="T16" fmla="*/ 0 w 159"/>
                <a:gd name="T17" fmla="*/ 10 h 160"/>
                <a:gd name="T18" fmla="*/ 0 w 159"/>
                <a:gd name="T19" fmla="*/ 10 h 160"/>
                <a:gd name="T20" fmla="*/ 0 w 159"/>
                <a:gd name="T21" fmla="*/ 10 h 160"/>
                <a:gd name="T22" fmla="*/ 0 w 159"/>
                <a:gd name="T23" fmla="*/ 10 h 160"/>
                <a:gd name="T24" fmla="*/ 0 w 159"/>
                <a:gd name="T25" fmla="*/ 10 h 160"/>
                <a:gd name="T26" fmla="*/ 0 w 159"/>
                <a:gd name="T27" fmla="*/ 10 h 160"/>
                <a:gd name="T28" fmla="*/ 1 w 159"/>
                <a:gd name="T29" fmla="*/ 10 h 160"/>
                <a:gd name="T30" fmla="*/ 1 w 159"/>
                <a:gd name="T31" fmla="*/ 10 h 160"/>
                <a:gd name="T32" fmla="*/ 1 w 159"/>
                <a:gd name="T33" fmla="*/ 10 h 160"/>
                <a:gd name="T34" fmla="*/ 1 w 159"/>
                <a:gd name="T35" fmla="*/ 10 h 160"/>
                <a:gd name="T36" fmla="*/ 1 w 159"/>
                <a:gd name="T37" fmla="*/ 9 h 160"/>
                <a:gd name="T38" fmla="*/ 1 w 159"/>
                <a:gd name="T39" fmla="*/ 8 h 160"/>
                <a:gd name="T40" fmla="*/ 2 w 159"/>
                <a:gd name="T41" fmla="*/ 7 h 160"/>
                <a:gd name="T42" fmla="*/ 2 w 159"/>
                <a:gd name="T43" fmla="*/ 6 h 160"/>
                <a:gd name="T44" fmla="*/ 2 w 159"/>
                <a:gd name="T45" fmla="*/ 5 h 160"/>
                <a:gd name="T46" fmla="*/ 2 w 159"/>
                <a:gd name="T47" fmla="*/ 5 h 160"/>
                <a:gd name="T48" fmla="*/ 2 w 159"/>
                <a:gd name="T49" fmla="*/ 3 h 160"/>
                <a:gd name="T50" fmla="*/ 2 w 159"/>
                <a:gd name="T51" fmla="*/ 3 h 160"/>
                <a:gd name="T52" fmla="*/ 2 w 159"/>
                <a:gd name="T53" fmla="*/ 1 h 160"/>
                <a:gd name="T54" fmla="*/ 1 w 159"/>
                <a:gd name="T55" fmla="*/ 1 h 160"/>
                <a:gd name="T56" fmla="*/ 1 w 159"/>
                <a:gd name="T57" fmla="*/ 1 h 160"/>
                <a:gd name="T58" fmla="*/ 1 w 159"/>
                <a:gd name="T59" fmla="*/ 1 h 160"/>
                <a:gd name="T60" fmla="*/ 0 w 159"/>
                <a:gd name="T61" fmla="*/ 0 h 160"/>
                <a:gd name="T62" fmla="*/ 0 w 159"/>
                <a:gd name="T63" fmla="*/ 1 h 160"/>
                <a:gd name="T64" fmla="*/ 0 w 159"/>
                <a:gd name="T65" fmla="*/ 1 h 160"/>
                <a:gd name="T66" fmla="*/ 0 w 159"/>
                <a:gd name="T67" fmla="*/ 1 h 160"/>
                <a:gd name="T68" fmla="*/ 1 w 159"/>
                <a:gd name="T69" fmla="*/ 1 h 160"/>
                <a:gd name="T70" fmla="*/ 1 w 159"/>
                <a:gd name="T71" fmla="*/ 1 h 160"/>
                <a:gd name="T72" fmla="*/ 1 w 159"/>
                <a:gd name="T73" fmla="*/ 1 h 160"/>
                <a:gd name="T74" fmla="*/ 1 w 159"/>
                <a:gd name="T75" fmla="*/ 1 h 160"/>
                <a:gd name="T76" fmla="*/ 1 w 159"/>
                <a:gd name="T77" fmla="*/ 1 h 160"/>
                <a:gd name="T78" fmla="*/ 2 w 159"/>
                <a:gd name="T79" fmla="*/ 3 h 160"/>
                <a:gd name="T80" fmla="*/ 2 w 159"/>
                <a:gd name="T81" fmla="*/ 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104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2 w 399"/>
                <a:gd name="T1" fmla="*/ 3 h 332"/>
                <a:gd name="T2" fmla="*/ 1 w 399"/>
                <a:gd name="T3" fmla="*/ 6 h 332"/>
                <a:gd name="T4" fmla="*/ 0 w 399"/>
                <a:gd name="T5" fmla="*/ 10 h 332"/>
                <a:gd name="T6" fmla="*/ 0 w 399"/>
                <a:gd name="T7" fmla="*/ 12 h 332"/>
                <a:gd name="T8" fmla="*/ 0 w 399"/>
                <a:gd name="T9" fmla="*/ 14 h 332"/>
                <a:gd name="T10" fmla="*/ 0 w 399"/>
                <a:gd name="T11" fmla="*/ 15 h 332"/>
                <a:gd name="T12" fmla="*/ 0 w 399"/>
                <a:gd name="T13" fmla="*/ 17 h 332"/>
                <a:gd name="T14" fmla="*/ 1 w 399"/>
                <a:gd name="T15" fmla="*/ 18 h 332"/>
                <a:gd name="T16" fmla="*/ 1 w 399"/>
                <a:gd name="T17" fmla="*/ 18 h 332"/>
                <a:gd name="T18" fmla="*/ 1 w 399"/>
                <a:gd name="T19" fmla="*/ 19 h 332"/>
                <a:gd name="T20" fmla="*/ 2 w 399"/>
                <a:gd name="T21" fmla="*/ 20 h 332"/>
                <a:gd name="T22" fmla="*/ 2 w 399"/>
                <a:gd name="T23" fmla="*/ 20 h 332"/>
                <a:gd name="T24" fmla="*/ 3 w 399"/>
                <a:gd name="T25" fmla="*/ 21 h 332"/>
                <a:gd name="T26" fmla="*/ 3 w 399"/>
                <a:gd name="T27" fmla="*/ 21 h 332"/>
                <a:gd name="T28" fmla="*/ 4 w 399"/>
                <a:gd name="T29" fmla="*/ 21 h 332"/>
                <a:gd name="T30" fmla="*/ 4 w 399"/>
                <a:gd name="T31" fmla="*/ 21 h 332"/>
                <a:gd name="T32" fmla="*/ 5 w 399"/>
                <a:gd name="T33" fmla="*/ 21 h 332"/>
                <a:gd name="T34" fmla="*/ 5 w 399"/>
                <a:gd name="T35" fmla="*/ 21 h 332"/>
                <a:gd name="T36" fmla="*/ 5 w 399"/>
                <a:gd name="T37" fmla="*/ 20 h 332"/>
                <a:gd name="T38" fmla="*/ 5 w 399"/>
                <a:gd name="T39" fmla="*/ 20 h 332"/>
                <a:gd name="T40" fmla="*/ 4 w 399"/>
                <a:gd name="T41" fmla="*/ 20 h 332"/>
                <a:gd name="T42" fmla="*/ 4 w 399"/>
                <a:gd name="T43" fmla="*/ 20 h 332"/>
                <a:gd name="T44" fmla="*/ 4 w 399"/>
                <a:gd name="T45" fmla="*/ 20 h 332"/>
                <a:gd name="T46" fmla="*/ 3 w 399"/>
                <a:gd name="T47" fmla="*/ 19 h 332"/>
                <a:gd name="T48" fmla="*/ 3 w 399"/>
                <a:gd name="T49" fmla="*/ 19 h 332"/>
                <a:gd name="T50" fmla="*/ 2 w 399"/>
                <a:gd name="T51" fmla="*/ 19 h 332"/>
                <a:gd name="T52" fmla="*/ 2 w 399"/>
                <a:gd name="T53" fmla="*/ 18 h 332"/>
                <a:gd name="T54" fmla="*/ 1 w 399"/>
                <a:gd name="T55" fmla="*/ 17 h 332"/>
                <a:gd name="T56" fmla="*/ 1 w 399"/>
                <a:gd name="T57" fmla="*/ 16 h 332"/>
                <a:gd name="T58" fmla="*/ 1 w 399"/>
                <a:gd name="T59" fmla="*/ 14 h 332"/>
                <a:gd name="T60" fmla="*/ 0 w 399"/>
                <a:gd name="T61" fmla="*/ 13 h 332"/>
                <a:gd name="T62" fmla="*/ 1 w 399"/>
                <a:gd name="T63" fmla="*/ 10 h 332"/>
                <a:gd name="T64" fmla="*/ 1 w 399"/>
                <a:gd name="T65" fmla="*/ 10 h 332"/>
                <a:gd name="T66" fmla="*/ 1 w 399"/>
                <a:gd name="T67" fmla="*/ 7 h 332"/>
                <a:gd name="T68" fmla="*/ 1 w 399"/>
                <a:gd name="T69" fmla="*/ 6 h 332"/>
                <a:gd name="T70" fmla="*/ 2 w 399"/>
                <a:gd name="T71" fmla="*/ 5 h 332"/>
                <a:gd name="T72" fmla="*/ 2 w 399"/>
                <a:gd name="T73" fmla="*/ 3 h 332"/>
                <a:gd name="T74" fmla="*/ 3 w 399"/>
                <a:gd name="T75" fmla="*/ 3 h 332"/>
                <a:gd name="T76" fmla="*/ 3 w 399"/>
                <a:gd name="T77" fmla="*/ 1 h 332"/>
                <a:gd name="T78" fmla="*/ 4 w 399"/>
                <a:gd name="T79" fmla="*/ 1 h 332"/>
                <a:gd name="T80" fmla="*/ 4 w 399"/>
                <a:gd name="T81" fmla="*/ 0 h 332"/>
                <a:gd name="T82" fmla="*/ 3 w 399"/>
                <a:gd name="T83" fmla="*/ 1 h 332"/>
                <a:gd name="T84" fmla="*/ 3 w 399"/>
                <a:gd name="T85" fmla="*/ 1 h 332"/>
                <a:gd name="T86" fmla="*/ 2 w 399"/>
                <a:gd name="T87" fmla="*/ 3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105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4 w 348"/>
                <a:gd name="T1" fmla="*/ 4 h 222"/>
                <a:gd name="T2" fmla="*/ 4 w 348"/>
                <a:gd name="T3" fmla="*/ 5 h 222"/>
                <a:gd name="T4" fmla="*/ 4 w 348"/>
                <a:gd name="T5" fmla="*/ 5 h 222"/>
                <a:gd name="T6" fmla="*/ 4 w 348"/>
                <a:gd name="T7" fmla="*/ 6 h 222"/>
                <a:gd name="T8" fmla="*/ 4 w 348"/>
                <a:gd name="T9" fmla="*/ 7 h 222"/>
                <a:gd name="T10" fmla="*/ 4 w 348"/>
                <a:gd name="T11" fmla="*/ 8 h 222"/>
                <a:gd name="T12" fmla="*/ 4 w 348"/>
                <a:gd name="T13" fmla="*/ 9 h 222"/>
                <a:gd name="T14" fmla="*/ 4 w 348"/>
                <a:gd name="T15" fmla="*/ 10 h 222"/>
                <a:gd name="T16" fmla="*/ 4 w 348"/>
                <a:gd name="T17" fmla="*/ 10 h 222"/>
                <a:gd name="T18" fmla="*/ 3 w 348"/>
                <a:gd name="T19" fmla="*/ 11 h 222"/>
                <a:gd name="T20" fmla="*/ 3 w 348"/>
                <a:gd name="T21" fmla="*/ 11 h 222"/>
                <a:gd name="T22" fmla="*/ 3 w 348"/>
                <a:gd name="T23" fmla="*/ 12 h 222"/>
                <a:gd name="T24" fmla="*/ 3 w 348"/>
                <a:gd name="T25" fmla="*/ 12 h 222"/>
                <a:gd name="T26" fmla="*/ 3 w 348"/>
                <a:gd name="T27" fmla="*/ 13 h 222"/>
                <a:gd name="T28" fmla="*/ 3 w 348"/>
                <a:gd name="T29" fmla="*/ 13 h 222"/>
                <a:gd name="T30" fmla="*/ 3 w 348"/>
                <a:gd name="T31" fmla="*/ 13 h 222"/>
                <a:gd name="T32" fmla="*/ 3 w 348"/>
                <a:gd name="T33" fmla="*/ 13 h 222"/>
                <a:gd name="T34" fmla="*/ 3 w 348"/>
                <a:gd name="T35" fmla="*/ 13 h 222"/>
                <a:gd name="T36" fmla="*/ 3 w 348"/>
                <a:gd name="T37" fmla="*/ 13 h 222"/>
                <a:gd name="T38" fmla="*/ 3 w 348"/>
                <a:gd name="T39" fmla="*/ 13 h 222"/>
                <a:gd name="T40" fmla="*/ 3 w 348"/>
                <a:gd name="T41" fmla="*/ 13 h 222"/>
                <a:gd name="T42" fmla="*/ 4 w 348"/>
                <a:gd name="T43" fmla="*/ 12 h 222"/>
                <a:gd name="T44" fmla="*/ 4 w 348"/>
                <a:gd name="T45" fmla="*/ 11 h 222"/>
                <a:gd name="T46" fmla="*/ 4 w 348"/>
                <a:gd name="T47" fmla="*/ 10 h 222"/>
                <a:gd name="T48" fmla="*/ 4 w 348"/>
                <a:gd name="T49" fmla="*/ 9 h 222"/>
                <a:gd name="T50" fmla="*/ 4 w 348"/>
                <a:gd name="T51" fmla="*/ 7 h 222"/>
                <a:gd name="T52" fmla="*/ 4 w 348"/>
                <a:gd name="T53" fmla="*/ 6 h 222"/>
                <a:gd name="T54" fmla="*/ 4 w 348"/>
                <a:gd name="T55" fmla="*/ 5 h 222"/>
                <a:gd name="T56" fmla="*/ 4 w 348"/>
                <a:gd name="T57" fmla="*/ 3 h 222"/>
                <a:gd name="T58" fmla="*/ 4 w 348"/>
                <a:gd name="T59" fmla="*/ 3 h 222"/>
                <a:gd name="T60" fmla="*/ 3 w 348"/>
                <a:gd name="T61" fmla="*/ 2 h 222"/>
                <a:gd name="T62" fmla="*/ 3 w 348"/>
                <a:gd name="T63" fmla="*/ 2 h 222"/>
                <a:gd name="T64" fmla="*/ 3 w 348"/>
                <a:gd name="T65" fmla="*/ 1 h 222"/>
                <a:gd name="T66" fmla="*/ 2 w 348"/>
                <a:gd name="T67" fmla="*/ 1 h 222"/>
                <a:gd name="T68" fmla="*/ 2 w 348"/>
                <a:gd name="T69" fmla="*/ 1 h 222"/>
                <a:gd name="T70" fmla="*/ 2 w 348"/>
                <a:gd name="T71" fmla="*/ 0 h 222"/>
                <a:gd name="T72" fmla="*/ 2 w 348"/>
                <a:gd name="T73" fmla="*/ 0 h 222"/>
                <a:gd name="T74" fmla="*/ 1 w 348"/>
                <a:gd name="T75" fmla="*/ 0 h 222"/>
                <a:gd name="T76" fmla="*/ 1 w 348"/>
                <a:gd name="T77" fmla="*/ 0 h 222"/>
                <a:gd name="T78" fmla="*/ 1 w 348"/>
                <a:gd name="T79" fmla="*/ 0 h 222"/>
                <a:gd name="T80" fmla="*/ 0 w 348"/>
                <a:gd name="T81" fmla="*/ 0 h 222"/>
                <a:gd name="T82" fmla="*/ 0 w 348"/>
                <a:gd name="T83" fmla="*/ 0 h 222"/>
                <a:gd name="T84" fmla="*/ 0 w 348"/>
                <a:gd name="T85" fmla="*/ 0 h 222"/>
                <a:gd name="T86" fmla="*/ 0 w 348"/>
                <a:gd name="T87" fmla="*/ 0 h 222"/>
                <a:gd name="T88" fmla="*/ 0 w 348"/>
                <a:gd name="T89" fmla="*/ 0 h 222"/>
                <a:gd name="T90" fmla="*/ 0 w 348"/>
                <a:gd name="T91" fmla="*/ 0 h 222"/>
                <a:gd name="T92" fmla="*/ 0 w 348"/>
                <a:gd name="T93" fmla="*/ 0 h 222"/>
                <a:gd name="T94" fmla="*/ 1 w 348"/>
                <a:gd name="T95" fmla="*/ 0 h 222"/>
                <a:gd name="T96" fmla="*/ 1 w 348"/>
                <a:gd name="T97" fmla="*/ 0 h 222"/>
                <a:gd name="T98" fmla="*/ 1 w 348"/>
                <a:gd name="T99" fmla="*/ 0 h 222"/>
                <a:gd name="T100" fmla="*/ 1 w 348"/>
                <a:gd name="T101" fmla="*/ 1 h 222"/>
                <a:gd name="T102" fmla="*/ 1 w 348"/>
                <a:gd name="T103" fmla="*/ 1 h 222"/>
                <a:gd name="T104" fmla="*/ 2 w 348"/>
                <a:gd name="T105" fmla="*/ 1 h 222"/>
                <a:gd name="T106" fmla="*/ 2 w 348"/>
                <a:gd name="T107" fmla="*/ 1 h 222"/>
                <a:gd name="T108" fmla="*/ 2 w 348"/>
                <a:gd name="T109" fmla="*/ 1 h 222"/>
                <a:gd name="T110" fmla="*/ 2 w 348"/>
                <a:gd name="T111" fmla="*/ 2 h 222"/>
                <a:gd name="T112" fmla="*/ 3 w 348"/>
                <a:gd name="T113" fmla="*/ 2 h 222"/>
                <a:gd name="T114" fmla="*/ 3 w 348"/>
                <a:gd name="T115" fmla="*/ 2 h 222"/>
                <a:gd name="T116" fmla="*/ 3 w 348"/>
                <a:gd name="T117" fmla="*/ 3 h 222"/>
                <a:gd name="T118" fmla="*/ 3 w 348"/>
                <a:gd name="T119" fmla="*/ 3 h 222"/>
                <a:gd name="T120" fmla="*/ 4 w 348"/>
                <a:gd name="T121" fmla="*/ 4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106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7 h 207"/>
                <a:gd name="T2" fmla="*/ 0 w 142"/>
                <a:gd name="T3" fmla="*/ 8 h 207"/>
                <a:gd name="T4" fmla="*/ 0 w 142"/>
                <a:gd name="T5" fmla="*/ 9 h 207"/>
                <a:gd name="T6" fmla="*/ 0 w 142"/>
                <a:gd name="T7" fmla="*/ 10 h 207"/>
                <a:gd name="T8" fmla="*/ 0 w 142"/>
                <a:gd name="T9" fmla="*/ 10 h 207"/>
                <a:gd name="T10" fmla="*/ 1 w 142"/>
                <a:gd name="T11" fmla="*/ 11 h 207"/>
                <a:gd name="T12" fmla="*/ 1 w 142"/>
                <a:gd name="T13" fmla="*/ 12 h 207"/>
                <a:gd name="T14" fmla="*/ 1 w 142"/>
                <a:gd name="T15" fmla="*/ 12 h 207"/>
                <a:gd name="T16" fmla="*/ 1 w 142"/>
                <a:gd name="T17" fmla="*/ 12 h 207"/>
                <a:gd name="T18" fmla="*/ 2 w 142"/>
                <a:gd name="T19" fmla="*/ 12 h 207"/>
                <a:gd name="T20" fmla="*/ 2 w 142"/>
                <a:gd name="T21" fmla="*/ 12 h 207"/>
                <a:gd name="T22" fmla="*/ 2 w 142"/>
                <a:gd name="T23" fmla="*/ 12 h 207"/>
                <a:gd name="T24" fmla="*/ 2 w 142"/>
                <a:gd name="T25" fmla="*/ 12 h 207"/>
                <a:gd name="T26" fmla="*/ 2 w 142"/>
                <a:gd name="T27" fmla="*/ 12 h 207"/>
                <a:gd name="T28" fmla="*/ 2 w 142"/>
                <a:gd name="T29" fmla="*/ 11 h 207"/>
                <a:gd name="T30" fmla="*/ 2 w 142"/>
                <a:gd name="T31" fmla="*/ 11 h 207"/>
                <a:gd name="T32" fmla="*/ 2 w 142"/>
                <a:gd name="T33" fmla="*/ 11 h 207"/>
                <a:gd name="T34" fmla="*/ 1 w 142"/>
                <a:gd name="T35" fmla="*/ 11 h 207"/>
                <a:gd name="T36" fmla="*/ 1 w 142"/>
                <a:gd name="T37" fmla="*/ 10 h 207"/>
                <a:gd name="T38" fmla="*/ 1 w 142"/>
                <a:gd name="T39" fmla="*/ 9 h 207"/>
                <a:gd name="T40" fmla="*/ 1 w 142"/>
                <a:gd name="T41" fmla="*/ 9 h 207"/>
                <a:gd name="T42" fmla="*/ 1 w 142"/>
                <a:gd name="T43" fmla="*/ 8 h 207"/>
                <a:gd name="T44" fmla="*/ 0 w 142"/>
                <a:gd name="T45" fmla="*/ 7 h 207"/>
                <a:gd name="T46" fmla="*/ 0 w 142"/>
                <a:gd name="T47" fmla="*/ 6 h 207"/>
                <a:gd name="T48" fmla="*/ 1 w 142"/>
                <a:gd name="T49" fmla="*/ 4 h 207"/>
                <a:gd name="T50" fmla="*/ 1 w 142"/>
                <a:gd name="T51" fmla="*/ 4 h 207"/>
                <a:gd name="T52" fmla="*/ 1 w 142"/>
                <a:gd name="T53" fmla="*/ 3 h 207"/>
                <a:gd name="T54" fmla="*/ 1 w 142"/>
                <a:gd name="T55" fmla="*/ 2 h 207"/>
                <a:gd name="T56" fmla="*/ 1 w 142"/>
                <a:gd name="T57" fmla="*/ 1 h 207"/>
                <a:gd name="T58" fmla="*/ 2 w 142"/>
                <a:gd name="T59" fmla="*/ 1 h 207"/>
                <a:gd name="T60" fmla="*/ 2 w 142"/>
                <a:gd name="T61" fmla="*/ 0 h 207"/>
                <a:gd name="T62" fmla="*/ 2 w 142"/>
                <a:gd name="T63" fmla="*/ 0 h 207"/>
                <a:gd name="T64" fmla="*/ 2 w 142"/>
                <a:gd name="T65" fmla="*/ 0 h 207"/>
                <a:gd name="T66" fmla="*/ 2 w 142"/>
                <a:gd name="T67" fmla="*/ 0 h 207"/>
                <a:gd name="T68" fmla="*/ 1 w 142"/>
                <a:gd name="T69" fmla="*/ 0 h 207"/>
                <a:gd name="T70" fmla="*/ 1 w 142"/>
                <a:gd name="T71" fmla="*/ 1 h 207"/>
                <a:gd name="T72" fmla="*/ 1 w 142"/>
                <a:gd name="T73" fmla="*/ 2 h 207"/>
                <a:gd name="T74" fmla="*/ 0 w 142"/>
                <a:gd name="T75" fmla="*/ 3 h 207"/>
                <a:gd name="T76" fmla="*/ 0 w 142"/>
                <a:gd name="T77" fmla="*/ 4 h 207"/>
                <a:gd name="T78" fmla="*/ 0 w 142"/>
                <a:gd name="T79" fmla="*/ 5 h 207"/>
                <a:gd name="T80" fmla="*/ 0 w 142"/>
                <a:gd name="T81" fmla="*/ 7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107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3 w 303"/>
                <a:gd name="T1" fmla="*/ 6 h 272"/>
                <a:gd name="T2" fmla="*/ 3 w 303"/>
                <a:gd name="T3" fmla="*/ 7 h 272"/>
                <a:gd name="T4" fmla="*/ 3 w 303"/>
                <a:gd name="T5" fmla="*/ 8 h 272"/>
                <a:gd name="T6" fmla="*/ 3 w 303"/>
                <a:gd name="T7" fmla="*/ 10 h 272"/>
                <a:gd name="T8" fmla="*/ 3 w 303"/>
                <a:gd name="T9" fmla="*/ 11 h 272"/>
                <a:gd name="T10" fmla="*/ 3 w 303"/>
                <a:gd name="T11" fmla="*/ 12 h 272"/>
                <a:gd name="T12" fmla="*/ 3 w 303"/>
                <a:gd name="T13" fmla="*/ 13 h 272"/>
                <a:gd name="T14" fmla="*/ 2 w 303"/>
                <a:gd name="T15" fmla="*/ 14 h 272"/>
                <a:gd name="T16" fmla="*/ 2 w 303"/>
                <a:gd name="T17" fmla="*/ 15 h 272"/>
                <a:gd name="T18" fmla="*/ 2 w 303"/>
                <a:gd name="T19" fmla="*/ 15 h 272"/>
                <a:gd name="T20" fmla="*/ 2 w 303"/>
                <a:gd name="T21" fmla="*/ 16 h 272"/>
                <a:gd name="T22" fmla="*/ 2 w 303"/>
                <a:gd name="T23" fmla="*/ 16 h 272"/>
                <a:gd name="T24" fmla="*/ 2 w 303"/>
                <a:gd name="T25" fmla="*/ 16 h 272"/>
                <a:gd name="T26" fmla="*/ 2 w 303"/>
                <a:gd name="T27" fmla="*/ 16 h 272"/>
                <a:gd name="T28" fmla="*/ 2 w 303"/>
                <a:gd name="T29" fmla="*/ 15 h 272"/>
                <a:gd name="T30" fmla="*/ 3 w 303"/>
                <a:gd name="T31" fmla="*/ 14 h 272"/>
                <a:gd name="T32" fmla="*/ 3 w 303"/>
                <a:gd name="T33" fmla="*/ 13 h 272"/>
                <a:gd name="T34" fmla="*/ 4 w 303"/>
                <a:gd name="T35" fmla="*/ 11 h 272"/>
                <a:gd name="T36" fmla="*/ 4 w 303"/>
                <a:gd name="T37" fmla="*/ 10 h 272"/>
                <a:gd name="T38" fmla="*/ 4 w 303"/>
                <a:gd name="T39" fmla="*/ 8 h 272"/>
                <a:gd name="T40" fmla="*/ 3 w 303"/>
                <a:gd name="T41" fmla="*/ 6 h 272"/>
                <a:gd name="T42" fmla="*/ 3 w 303"/>
                <a:gd name="T43" fmla="*/ 5 h 272"/>
                <a:gd name="T44" fmla="*/ 3 w 303"/>
                <a:gd name="T45" fmla="*/ 4 h 272"/>
                <a:gd name="T46" fmla="*/ 2 w 303"/>
                <a:gd name="T47" fmla="*/ 3 h 272"/>
                <a:gd name="T48" fmla="*/ 2 w 303"/>
                <a:gd name="T49" fmla="*/ 2 h 272"/>
                <a:gd name="T50" fmla="*/ 1 w 303"/>
                <a:gd name="T51" fmla="*/ 1 h 272"/>
                <a:gd name="T52" fmla="*/ 1 w 303"/>
                <a:gd name="T53" fmla="*/ 1 h 272"/>
                <a:gd name="T54" fmla="*/ 1 w 303"/>
                <a:gd name="T55" fmla="*/ 0 h 272"/>
                <a:gd name="T56" fmla="*/ 0 w 303"/>
                <a:gd name="T57" fmla="*/ 0 h 272"/>
                <a:gd name="T58" fmla="*/ 0 w 303"/>
                <a:gd name="T59" fmla="*/ 0 h 272"/>
                <a:gd name="T60" fmla="*/ 0 w 303"/>
                <a:gd name="T61" fmla="*/ 0 h 272"/>
                <a:gd name="T62" fmla="*/ 1 w 303"/>
                <a:gd name="T63" fmla="*/ 1 h 272"/>
                <a:gd name="T64" fmla="*/ 1 w 303"/>
                <a:gd name="T65" fmla="*/ 1 h 272"/>
                <a:gd name="T66" fmla="*/ 1 w 303"/>
                <a:gd name="T67" fmla="*/ 2 h 272"/>
                <a:gd name="T68" fmla="*/ 2 w 303"/>
                <a:gd name="T69" fmla="*/ 3 h 272"/>
                <a:gd name="T70" fmla="*/ 2 w 303"/>
                <a:gd name="T71" fmla="*/ 3 h 272"/>
                <a:gd name="T72" fmla="*/ 3 w 303"/>
                <a:gd name="T73" fmla="*/ 4 h 272"/>
                <a:gd name="T74" fmla="*/ 3 w 303"/>
                <a:gd name="T75" fmla="*/ 5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8"/>
          <p:cNvGrpSpPr>
            <a:grpSpLocks/>
          </p:cNvGrpSpPr>
          <p:nvPr/>
        </p:nvGrpSpPr>
        <p:grpSpPr bwMode="auto">
          <a:xfrm>
            <a:off x="1130300" y="2028825"/>
            <a:ext cx="844550" cy="600075"/>
            <a:chOff x="1160" y="2192"/>
            <a:chExt cx="589" cy="440"/>
          </a:xfrm>
        </p:grpSpPr>
        <p:pic>
          <p:nvPicPr>
            <p:cNvPr id="2109" name="Picture 109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0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11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1 w 247"/>
                <a:gd name="T1" fmla="*/ 2 h 203"/>
                <a:gd name="T2" fmla="*/ 1 w 247"/>
                <a:gd name="T3" fmla="*/ 3 h 203"/>
                <a:gd name="T4" fmla="*/ 1 w 247"/>
                <a:gd name="T5" fmla="*/ 3 h 203"/>
                <a:gd name="T6" fmla="*/ 0 w 247"/>
                <a:gd name="T7" fmla="*/ 4 h 203"/>
                <a:gd name="T8" fmla="*/ 0 w 247"/>
                <a:gd name="T9" fmla="*/ 5 h 203"/>
                <a:gd name="T10" fmla="*/ 0 w 247"/>
                <a:gd name="T11" fmla="*/ 5 h 203"/>
                <a:gd name="T12" fmla="*/ 0 w 247"/>
                <a:gd name="T13" fmla="*/ 6 h 203"/>
                <a:gd name="T14" fmla="*/ 0 w 247"/>
                <a:gd name="T15" fmla="*/ 7 h 203"/>
                <a:gd name="T16" fmla="*/ 0 w 247"/>
                <a:gd name="T17" fmla="*/ 8 h 203"/>
                <a:gd name="T18" fmla="*/ 0 w 247"/>
                <a:gd name="T19" fmla="*/ 10 h 203"/>
                <a:gd name="T20" fmla="*/ 0 w 247"/>
                <a:gd name="T21" fmla="*/ 11 h 203"/>
                <a:gd name="T22" fmla="*/ 0 w 247"/>
                <a:gd name="T23" fmla="*/ 12 h 203"/>
                <a:gd name="T24" fmla="*/ 1 w 247"/>
                <a:gd name="T25" fmla="*/ 12 h 203"/>
                <a:gd name="T26" fmla="*/ 1 w 247"/>
                <a:gd name="T27" fmla="*/ 13 h 203"/>
                <a:gd name="T28" fmla="*/ 1 w 247"/>
                <a:gd name="T29" fmla="*/ 13 h 203"/>
                <a:gd name="T30" fmla="*/ 2 w 247"/>
                <a:gd name="T31" fmla="*/ 13 h 203"/>
                <a:gd name="T32" fmla="*/ 2 w 247"/>
                <a:gd name="T33" fmla="*/ 13 h 203"/>
                <a:gd name="T34" fmla="*/ 2 w 247"/>
                <a:gd name="T35" fmla="*/ 13 h 203"/>
                <a:gd name="T36" fmla="*/ 2 w 247"/>
                <a:gd name="T37" fmla="*/ 13 h 203"/>
                <a:gd name="T38" fmla="*/ 2 w 247"/>
                <a:gd name="T39" fmla="*/ 13 h 203"/>
                <a:gd name="T40" fmla="*/ 2 w 247"/>
                <a:gd name="T41" fmla="*/ 12 h 203"/>
                <a:gd name="T42" fmla="*/ 2 w 247"/>
                <a:gd name="T43" fmla="*/ 12 h 203"/>
                <a:gd name="T44" fmla="*/ 2 w 247"/>
                <a:gd name="T45" fmla="*/ 12 h 203"/>
                <a:gd name="T46" fmla="*/ 2 w 247"/>
                <a:gd name="T47" fmla="*/ 12 h 203"/>
                <a:gd name="T48" fmla="*/ 2 w 247"/>
                <a:gd name="T49" fmla="*/ 11 h 203"/>
                <a:gd name="T50" fmla="*/ 2 w 247"/>
                <a:gd name="T51" fmla="*/ 11 h 203"/>
                <a:gd name="T52" fmla="*/ 2 w 247"/>
                <a:gd name="T53" fmla="*/ 11 h 203"/>
                <a:gd name="T54" fmla="*/ 1 w 247"/>
                <a:gd name="T55" fmla="*/ 11 h 203"/>
                <a:gd name="T56" fmla="*/ 1 w 247"/>
                <a:gd name="T57" fmla="*/ 11 h 203"/>
                <a:gd name="T58" fmla="*/ 1 w 247"/>
                <a:gd name="T59" fmla="*/ 11 h 203"/>
                <a:gd name="T60" fmla="*/ 1 w 247"/>
                <a:gd name="T61" fmla="*/ 10 h 203"/>
                <a:gd name="T62" fmla="*/ 1 w 247"/>
                <a:gd name="T63" fmla="*/ 10 h 203"/>
                <a:gd name="T64" fmla="*/ 1 w 247"/>
                <a:gd name="T65" fmla="*/ 10 h 203"/>
                <a:gd name="T66" fmla="*/ 1 w 247"/>
                <a:gd name="T67" fmla="*/ 7 h 203"/>
                <a:gd name="T68" fmla="*/ 1 w 247"/>
                <a:gd name="T69" fmla="*/ 6 h 203"/>
                <a:gd name="T70" fmla="*/ 1 w 247"/>
                <a:gd name="T71" fmla="*/ 4 h 203"/>
                <a:gd name="T72" fmla="*/ 1 w 247"/>
                <a:gd name="T73" fmla="*/ 3 h 203"/>
                <a:gd name="T74" fmla="*/ 2 w 247"/>
                <a:gd name="T75" fmla="*/ 2 h 203"/>
                <a:gd name="T76" fmla="*/ 2 w 247"/>
                <a:gd name="T77" fmla="*/ 2 h 203"/>
                <a:gd name="T78" fmla="*/ 3 w 247"/>
                <a:gd name="T79" fmla="*/ 1 h 203"/>
                <a:gd name="T80" fmla="*/ 3 w 247"/>
                <a:gd name="T81" fmla="*/ 1 h 203"/>
                <a:gd name="T82" fmla="*/ 3 w 247"/>
                <a:gd name="T83" fmla="*/ 1 h 203"/>
                <a:gd name="T84" fmla="*/ 3 w 247"/>
                <a:gd name="T85" fmla="*/ 0 h 203"/>
                <a:gd name="T86" fmla="*/ 2 w 247"/>
                <a:gd name="T87" fmla="*/ 1 h 203"/>
                <a:gd name="T88" fmla="*/ 2 w 247"/>
                <a:gd name="T89" fmla="*/ 1 h 203"/>
                <a:gd name="T90" fmla="*/ 2 w 247"/>
                <a:gd name="T91" fmla="*/ 1 h 203"/>
                <a:gd name="T92" fmla="*/ 2 w 247"/>
                <a:gd name="T93" fmla="*/ 1 h 203"/>
                <a:gd name="T94" fmla="*/ 1 w 247"/>
                <a:gd name="T95" fmla="*/ 2 h 203"/>
                <a:gd name="T96" fmla="*/ 1 w 247"/>
                <a:gd name="T97" fmla="*/ 2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11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2 w 158"/>
                <a:gd name="T1" fmla="*/ 3 h 158"/>
                <a:gd name="T2" fmla="*/ 2 w 158"/>
                <a:gd name="T3" fmla="*/ 5 h 158"/>
                <a:gd name="T4" fmla="*/ 2 w 158"/>
                <a:gd name="T5" fmla="*/ 5 h 158"/>
                <a:gd name="T6" fmla="*/ 2 w 158"/>
                <a:gd name="T7" fmla="*/ 5 h 158"/>
                <a:gd name="T8" fmla="*/ 1 w 158"/>
                <a:gd name="T9" fmla="*/ 6 h 158"/>
                <a:gd name="T10" fmla="*/ 1 w 158"/>
                <a:gd name="T11" fmla="*/ 7 h 158"/>
                <a:gd name="T12" fmla="*/ 1 w 158"/>
                <a:gd name="T13" fmla="*/ 7 h 158"/>
                <a:gd name="T14" fmla="*/ 1 w 158"/>
                <a:gd name="T15" fmla="*/ 9 h 158"/>
                <a:gd name="T16" fmla="*/ 0 w 158"/>
                <a:gd name="T17" fmla="*/ 9 h 158"/>
                <a:gd name="T18" fmla="*/ 0 w 158"/>
                <a:gd name="T19" fmla="*/ 10 h 158"/>
                <a:gd name="T20" fmla="*/ 0 w 158"/>
                <a:gd name="T21" fmla="*/ 10 h 158"/>
                <a:gd name="T22" fmla="*/ 0 w 158"/>
                <a:gd name="T23" fmla="*/ 10 h 158"/>
                <a:gd name="T24" fmla="*/ 0 w 158"/>
                <a:gd name="T25" fmla="*/ 10 h 158"/>
                <a:gd name="T26" fmla="*/ 0 w 158"/>
                <a:gd name="T27" fmla="*/ 10 h 158"/>
                <a:gd name="T28" fmla="*/ 1 w 158"/>
                <a:gd name="T29" fmla="*/ 10 h 158"/>
                <a:gd name="T30" fmla="*/ 1 w 158"/>
                <a:gd name="T31" fmla="*/ 10 h 158"/>
                <a:gd name="T32" fmla="*/ 1 w 158"/>
                <a:gd name="T33" fmla="*/ 10 h 158"/>
                <a:gd name="T34" fmla="*/ 1 w 158"/>
                <a:gd name="T35" fmla="*/ 10 h 158"/>
                <a:gd name="T36" fmla="*/ 1 w 158"/>
                <a:gd name="T37" fmla="*/ 9 h 158"/>
                <a:gd name="T38" fmla="*/ 1 w 158"/>
                <a:gd name="T39" fmla="*/ 7 h 158"/>
                <a:gd name="T40" fmla="*/ 2 w 158"/>
                <a:gd name="T41" fmla="*/ 7 h 158"/>
                <a:gd name="T42" fmla="*/ 2 w 158"/>
                <a:gd name="T43" fmla="*/ 6 h 158"/>
                <a:gd name="T44" fmla="*/ 2 w 158"/>
                <a:gd name="T45" fmla="*/ 5 h 158"/>
                <a:gd name="T46" fmla="*/ 2 w 158"/>
                <a:gd name="T47" fmla="*/ 5 h 158"/>
                <a:gd name="T48" fmla="*/ 2 w 158"/>
                <a:gd name="T49" fmla="*/ 3 h 158"/>
                <a:gd name="T50" fmla="*/ 2 w 158"/>
                <a:gd name="T51" fmla="*/ 2 h 158"/>
                <a:gd name="T52" fmla="*/ 1 w 158"/>
                <a:gd name="T53" fmla="*/ 1 h 158"/>
                <a:gd name="T54" fmla="*/ 1 w 158"/>
                <a:gd name="T55" fmla="*/ 1 h 158"/>
                <a:gd name="T56" fmla="*/ 1 w 158"/>
                <a:gd name="T57" fmla="*/ 1 h 158"/>
                <a:gd name="T58" fmla="*/ 1 w 158"/>
                <a:gd name="T59" fmla="*/ 1 h 158"/>
                <a:gd name="T60" fmla="*/ 0 w 158"/>
                <a:gd name="T61" fmla="*/ 0 h 158"/>
                <a:gd name="T62" fmla="*/ 0 w 158"/>
                <a:gd name="T63" fmla="*/ 0 h 158"/>
                <a:gd name="T64" fmla="*/ 0 w 158"/>
                <a:gd name="T65" fmla="*/ 1 h 158"/>
                <a:gd name="T66" fmla="*/ 0 w 158"/>
                <a:gd name="T67" fmla="*/ 1 h 158"/>
                <a:gd name="T68" fmla="*/ 0 w 158"/>
                <a:gd name="T69" fmla="*/ 1 h 158"/>
                <a:gd name="T70" fmla="*/ 1 w 158"/>
                <a:gd name="T71" fmla="*/ 1 h 158"/>
                <a:gd name="T72" fmla="*/ 1 w 158"/>
                <a:gd name="T73" fmla="*/ 1 h 158"/>
                <a:gd name="T74" fmla="*/ 1 w 158"/>
                <a:gd name="T75" fmla="*/ 1 h 158"/>
                <a:gd name="T76" fmla="*/ 1 w 158"/>
                <a:gd name="T77" fmla="*/ 2 h 158"/>
                <a:gd name="T78" fmla="*/ 1 w 158"/>
                <a:gd name="T79" fmla="*/ 2 h 158"/>
                <a:gd name="T80" fmla="*/ 2 w 158"/>
                <a:gd name="T81" fmla="*/ 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11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2 w 399"/>
                <a:gd name="T1" fmla="*/ 4 h 331"/>
                <a:gd name="T2" fmla="*/ 1 w 399"/>
                <a:gd name="T3" fmla="*/ 7 h 331"/>
                <a:gd name="T4" fmla="*/ 0 w 399"/>
                <a:gd name="T5" fmla="*/ 10 h 331"/>
                <a:gd name="T6" fmla="*/ 0 w 399"/>
                <a:gd name="T7" fmla="*/ 13 h 331"/>
                <a:gd name="T8" fmla="*/ 0 w 399"/>
                <a:gd name="T9" fmla="*/ 15 h 331"/>
                <a:gd name="T10" fmla="*/ 0 w 399"/>
                <a:gd name="T11" fmla="*/ 16 h 331"/>
                <a:gd name="T12" fmla="*/ 0 w 399"/>
                <a:gd name="T13" fmla="*/ 17 h 331"/>
                <a:gd name="T14" fmla="*/ 0 w 399"/>
                <a:gd name="T15" fmla="*/ 17 h 331"/>
                <a:gd name="T16" fmla="*/ 1 w 399"/>
                <a:gd name="T17" fmla="*/ 18 h 331"/>
                <a:gd name="T18" fmla="*/ 1 w 399"/>
                <a:gd name="T19" fmla="*/ 19 h 331"/>
                <a:gd name="T20" fmla="*/ 2 w 399"/>
                <a:gd name="T21" fmla="*/ 20 h 331"/>
                <a:gd name="T22" fmla="*/ 2 w 399"/>
                <a:gd name="T23" fmla="*/ 20 h 331"/>
                <a:gd name="T24" fmla="*/ 3 w 399"/>
                <a:gd name="T25" fmla="*/ 21 h 331"/>
                <a:gd name="T26" fmla="*/ 3 w 399"/>
                <a:gd name="T27" fmla="*/ 21 h 331"/>
                <a:gd name="T28" fmla="*/ 4 w 399"/>
                <a:gd name="T29" fmla="*/ 21 h 331"/>
                <a:gd name="T30" fmla="*/ 4 w 399"/>
                <a:gd name="T31" fmla="*/ 21 h 331"/>
                <a:gd name="T32" fmla="*/ 5 w 399"/>
                <a:gd name="T33" fmla="*/ 21 h 331"/>
                <a:gd name="T34" fmla="*/ 5 w 399"/>
                <a:gd name="T35" fmla="*/ 21 h 331"/>
                <a:gd name="T36" fmla="*/ 5 w 399"/>
                <a:gd name="T37" fmla="*/ 20 h 331"/>
                <a:gd name="T38" fmla="*/ 5 w 399"/>
                <a:gd name="T39" fmla="*/ 20 h 331"/>
                <a:gd name="T40" fmla="*/ 4 w 399"/>
                <a:gd name="T41" fmla="*/ 19 h 331"/>
                <a:gd name="T42" fmla="*/ 4 w 399"/>
                <a:gd name="T43" fmla="*/ 19 h 331"/>
                <a:gd name="T44" fmla="*/ 4 w 399"/>
                <a:gd name="T45" fmla="*/ 19 h 331"/>
                <a:gd name="T46" fmla="*/ 3 w 399"/>
                <a:gd name="T47" fmla="*/ 19 h 331"/>
                <a:gd name="T48" fmla="*/ 3 w 399"/>
                <a:gd name="T49" fmla="*/ 18 h 331"/>
                <a:gd name="T50" fmla="*/ 2 w 399"/>
                <a:gd name="T51" fmla="*/ 18 h 331"/>
                <a:gd name="T52" fmla="*/ 2 w 399"/>
                <a:gd name="T53" fmla="*/ 17 h 331"/>
                <a:gd name="T54" fmla="*/ 1 w 399"/>
                <a:gd name="T55" fmla="*/ 17 h 331"/>
                <a:gd name="T56" fmla="*/ 1 w 399"/>
                <a:gd name="T57" fmla="*/ 16 h 331"/>
                <a:gd name="T58" fmla="*/ 1 w 399"/>
                <a:gd name="T59" fmla="*/ 15 h 331"/>
                <a:gd name="T60" fmla="*/ 1 w 399"/>
                <a:gd name="T61" fmla="*/ 13 h 331"/>
                <a:gd name="T62" fmla="*/ 1 w 399"/>
                <a:gd name="T63" fmla="*/ 11 h 331"/>
                <a:gd name="T64" fmla="*/ 1 w 399"/>
                <a:gd name="T65" fmla="*/ 10 h 331"/>
                <a:gd name="T66" fmla="*/ 1 w 399"/>
                <a:gd name="T67" fmla="*/ 8 h 331"/>
                <a:gd name="T68" fmla="*/ 1 w 399"/>
                <a:gd name="T69" fmla="*/ 7 h 331"/>
                <a:gd name="T70" fmla="*/ 2 w 399"/>
                <a:gd name="T71" fmla="*/ 5 h 331"/>
                <a:gd name="T72" fmla="*/ 2 w 399"/>
                <a:gd name="T73" fmla="*/ 4 h 331"/>
                <a:gd name="T74" fmla="*/ 3 w 399"/>
                <a:gd name="T75" fmla="*/ 3 h 331"/>
                <a:gd name="T76" fmla="*/ 4 w 399"/>
                <a:gd name="T77" fmla="*/ 2 h 331"/>
                <a:gd name="T78" fmla="*/ 4 w 399"/>
                <a:gd name="T79" fmla="*/ 1 h 331"/>
                <a:gd name="T80" fmla="*/ 4 w 399"/>
                <a:gd name="T81" fmla="*/ 0 h 331"/>
                <a:gd name="T82" fmla="*/ 3 w 399"/>
                <a:gd name="T83" fmla="*/ 1 h 331"/>
                <a:gd name="T84" fmla="*/ 3 w 399"/>
                <a:gd name="T85" fmla="*/ 1 h 331"/>
                <a:gd name="T86" fmla="*/ 2 w 399"/>
                <a:gd name="T87" fmla="*/ 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11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4 w 350"/>
                <a:gd name="T1" fmla="*/ 4 h 221"/>
                <a:gd name="T2" fmla="*/ 4 w 350"/>
                <a:gd name="T3" fmla="*/ 5 h 221"/>
                <a:gd name="T4" fmla="*/ 4 w 350"/>
                <a:gd name="T5" fmla="*/ 5 h 221"/>
                <a:gd name="T6" fmla="*/ 4 w 350"/>
                <a:gd name="T7" fmla="*/ 6 h 221"/>
                <a:gd name="T8" fmla="*/ 4 w 350"/>
                <a:gd name="T9" fmla="*/ 7 h 221"/>
                <a:gd name="T10" fmla="*/ 4 w 350"/>
                <a:gd name="T11" fmla="*/ 8 h 221"/>
                <a:gd name="T12" fmla="*/ 4 w 350"/>
                <a:gd name="T13" fmla="*/ 9 h 221"/>
                <a:gd name="T14" fmla="*/ 4 w 350"/>
                <a:gd name="T15" fmla="*/ 10 h 221"/>
                <a:gd name="T16" fmla="*/ 4 w 350"/>
                <a:gd name="T17" fmla="*/ 10 h 221"/>
                <a:gd name="T18" fmla="*/ 3 w 350"/>
                <a:gd name="T19" fmla="*/ 11 h 221"/>
                <a:gd name="T20" fmla="*/ 3 w 350"/>
                <a:gd name="T21" fmla="*/ 11 h 221"/>
                <a:gd name="T22" fmla="*/ 3 w 350"/>
                <a:gd name="T23" fmla="*/ 12 h 221"/>
                <a:gd name="T24" fmla="*/ 3 w 350"/>
                <a:gd name="T25" fmla="*/ 12 h 221"/>
                <a:gd name="T26" fmla="*/ 3 w 350"/>
                <a:gd name="T27" fmla="*/ 13 h 221"/>
                <a:gd name="T28" fmla="*/ 3 w 350"/>
                <a:gd name="T29" fmla="*/ 13 h 221"/>
                <a:gd name="T30" fmla="*/ 3 w 350"/>
                <a:gd name="T31" fmla="*/ 13 h 221"/>
                <a:gd name="T32" fmla="*/ 3 w 350"/>
                <a:gd name="T33" fmla="*/ 13 h 221"/>
                <a:gd name="T34" fmla="*/ 3 w 350"/>
                <a:gd name="T35" fmla="*/ 13 h 221"/>
                <a:gd name="T36" fmla="*/ 3 w 350"/>
                <a:gd name="T37" fmla="*/ 13 h 221"/>
                <a:gd name="T38" fmla="*/ 3 w 350"/>
                <a:gd name="T39" fmla="*/ 13 h 221"/>
                <a:gd name="T40" fmla="*/ 3 w 350"/>
                <a:gd name="T41" fmla="*/ 13 h 221"/>
                <a:gd name="T42" fmla="*/ 3 w 350"/>
                <a:gd name="T43" fmla="*/ 12 h 221"/>
                <a:gd name="T44" fmla="*/ 4 w 350"/>
                <a:gd name="T45" fmla="*/ 11 h 221"/>
                <a:gd name="T46" fmla="*/ 4 w 350"/>
                <a:gd name="T47" fmla="*/ 10 h 221"/>
                <a:gd name="T48" fmla="*/ 4 w 350"/>
                <a:gd name="T49" fmla="*/ 9 h 221"/>
                <a:gd name="T50" fmla="*/ 4 w 350"/>
                <a:gd name="T51" fmla="*/ 7 h 221"/>
                <a:gd name="T52" fmla="*/ 4 w 350"/>
                <a:gd name="T53" fmla="*/ 6 h 221"/>
                <a:gd name="T54" fmla="*/ 4 w 350"/>
                <a:gd name="T55" fmla="*/ 5 h 221"/>
                <a:gd name="T56" fmla="*/ 4 w 350"/>
                <a:gd name="T57" fmla="*/ 3 h 221"/>
                <a:gd name="T58" fmla="*/ 4 w 350"/>
                <a:gd name="T59" fmla="*/ 3 h 221"/>
                <a:gd name="T60" fmla="*/ 3 w 350"/>
                <a:gd name="T61" fmla="*/ 2 h 221"/>
                <a:gd name="T62" fmla="*/ 3 w 350"/>
                <a:gd name="T63" fmla="*/ 2 h 221"/>
                <a:gd name="T64" fmla="*/ 3 w 350"/>
                <a:gd name="T65" fmla="*/ 1 h 221"/>
                <a:gd name="T66" fmla="*/ 2 w 350"/>
                <a:gd name="T67" fmla="*/ 1 h 221"/>
                <a:gd name="T68" fmla="*/ 2 w 350"/>
                <a:gd name="T69" fmla="*/ 0 h 221"/>
                <a:gd name="T70" fmla="*/ 2 w 350"/>
                <a:gd name="T71" fmla="*/ 0 h 221"/>
                <a:gd name="T72" fmla="*/ 2 w 350"/>
                <a:gd name="T73" fmla="*/ 0 h 221"/>
                <a:gd name="T74" fmla="*/ 1 w 350"/>
                <a:gd name="T75" fmla="*/ 0 h 221"/>
                <a:gd name="T76" fmla="*/ 1 w 350"/>
                <a:gd name="T77" fmla="*/ 0 h 221"/>
                <a:gd name="T78" fmla="*/ 1 w 350"/>
                <a:gd name="T79" fmla="*/ 0 h 221"/>
                <a:gd name="T80" fmla="*/ 1 w 350"/>
                <a:gd name="T81" fmla="*/ 0 h 221"/>
                <a:gd name="T82" fmla="*/ 0 w 350"/>
                <a:gd name="T83" fmla="*/ 0 h 221"/>
                <a:gd name="T84" fmla="*/ 0 w 350"/>
                <a:gd name="T85" fmla="*/ 0 h 221"/>
                <a:gd name="T86" fmla="*/ 0 w 350"/>
                <a:gd name="T87" fmla="*/ 0 h 221"/>
                <a:gd name="T88" fmla="*/ 0 w 350"/>
                <a:gd name="T89" fmla="*/ 0 h 221"/>
                <a:gd name="T90" fmla="*/ 0 w 350"/>
                <a:gd name="T91" fmla="*/ 0 h 221"/>
                <a:gd name="T92" fmla="*/ 0 w 350"/>
                <a:gd name="T93" fmla="*/ 0 h 221"/>
                <a:gd name="T94" fmla="*/ 1 w 350"/>
                <a:gd name="T95" fmla="*/ 0 h 221"/>
                <a:gd name="T96" fmla="*/ 1 w 350"/>
                <a:gd name="T97" fmla="*/ 0 h 221"/>
                <a:gd name="T98" fmla="*/ 1 w 350"/>
                <a:gd name="T99" fmla="*/ 0 h 221"/>
                <a:gd name="T100" fmla="*/ 1 w 350"/>
                <a:gd name="T101" fmla="*/ 1 h 221"/>
                <a:gd name="T102" fmla="*/ 1 w 350"/>
                <a:gd name="T103" fmla="*/ 1 h 221"/>
                <a:gd name="T104" fmla="*/ 2 w 350"/>
                <a:gd name="T105" fmla="*/ 1 h 221"/>
                <a:gd name="T106" fmla="*/ 2 w 350"/>
                <a:gd name="T107" fmla="*/ 1 h 221"/>
                <a:gd name="T108" fmla="*/ 2 w 350"/>
                <a:gd name="T109" fmla="*/ 1 h 221"/>
                <a:gd name="T110" fmla="*/ 2 w 350"/>
                <a:gd name="T111" fmla="*/ 2 h 221"/>
                <a:gd name="T112" fmla="*/ 3 w 350"/>
                <a:gd name="T113" fmla="*/ 2 h 221"/>
                <a:gd name="T114" fmla="*/ 3 w 350"/>
                <a:gd name="T115" fmla="*/ 2 h 221"/>
                <a:gd name="T116" fmla="*/ 3 w 350"/>
                <a:gd name="T117" fmla="*/ 3 h 221"/>
                <a:gd name="T118" fmla="*/ 3 w 350"/>
                <a:gd name="T119" fmla="*/ 3 h 221"/>
                <a:gd name="T120" fmla="*/ 4 w 350"/>
                <a:gd name="T121" fmla="*/ 4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11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8 h 208"/>
                <a:gd name="T2" fmla="*/ 0 w 142"/>
                <a:gd name="T3" fmla="*/ 9 h 208"/>
                <a:gd name="T4" fmla="*/ 0 w 142"/>
                <a:gd name="T5" fmla="*/ 10 h 208"/>
                <a:gd name="T6" fmla="*/ 0 w 142"/>
                <a:gd name="T7" fmla="*/ 11 h 208"/>
                <a:gd name="T8" fmla="*/ 0 w 142"/>
                <a:gd name="T9" fmla="*/ 11 h 208"/>
                <a:gd name="T10" fmla="*/ 1 w 142"/>
                <a:gd name="T11" fmla="*/ 12 h 208"/>
                <a:gd name="T12" fmla="*/ 1 w 142"/>
                <a:gd name="T13" fmla="*/ 13 h 208"/>
                <a:gd name="T14" fmla="*/ 1 w 142"/>
                <a:gd name="T15" fmla="*/ 13 h 208"/>
                <a:gd name="T16" fmla="*/ 1 w 142"/>
                <a:gd name="T17" fmla="*/ 14 h 208"/>
                <a:gd name="T18" fmla="*/ 2 w 142"/>
                <a:gd name="T19" fmla="*/ 14 h 208"/>
                <a:gd name="T20" fmla="*/ 2 w 142"/>
                <a:gd name="T21" fmla="*/ 14 h 208"/>
                <a:gd name="T22" fmla="*/ 2 w 142"/>
                <a:gd name="T23" fmla="*/ 13 h 208"/>
                <a:gd name="T24" fmla="*/ 2 w 142"/>
                <a:gd name="T25" fmla="*/ 13 h 208"/>
                <a:gd name="T26" fmla="*/ 2 w 142"/>
                <a:gd name="T27" fmla="*/ 13 h 208"/>
                <a:gd name="T28" fmla="*/ 2 w 142"/>
                <a:gd name="T29" fmla="*/ 12 h 208"/>
                <a:gd name="T30" fmla="*/ 2 w 142"/>
                <a:gd name="T31" fmla="*/ 12 h 208"/>
                <a:gd name="T32" fmla="*/ 2 w 142"/>
                <a:gd name="T33" fmla="*/ 12 h 208"/>
                <a:gd name="T34" fmla="*/ 1 w 142"/>
                <a:gd name="T35" fmla="*/ 12 h 208"/>
                <a:gd name="T36" fmla="*/ 1 w 142"/>
                <a:gd name="T37" fmla="*/ 11 h 208"/>
                <a:gd name="T38" fmla="*/ 1 w 142"/>
                <a:gd name="T39" fmla="*/ 10 h 208"/>
                <a:gd name="T40" fmla="*/ 1 w 142"/>
                <a:gd name="T41" fmla="*/ 10 h 208"/>
                <a:gd name="T42" fmla="*/ 1 w 142"/>
                <a:gd name="T43" fmla="*/ 9 h 208"/>
                <a:gd name="T44" fmla="*/ 0 w 142"/>
                <a:gd name="T45" fmla="*/ 8 h 208"/>
                <a:gd name="T46" fmla="*/ 0 w 142"/>
                <a:gd name="T47" fmla="*/ 7 h 208"/>
                <a:gd name="T48" fmla="*/ 1 w 142"/>
                <a:gd name="T49" fmla="*/ 5 h 208"/>
                <a:gd name="T50" fmla="*/ 1 w 142"/>
                <a:gd name="T51" fmla="*/ 5 h 208"/>
                <a:gd name="T52" fmla="*/ 1 w 142"/>
                <a:gd name="T53" fmla="*/ 4 h 208"/>
                <a:gd name="T54" fmla="*/ 1 w 142"/>
                <a:gd name="T55" fmla="*/ 3 h 208"/>
                <a:gd name="T56" fmla="*/ 1 w 142"/>
                <a:gd name="T57" fmla="*/ 3 h 208"/>
                <a:gd name="T58" fmla="*/ 1 w 142"/>
                <a:gd name="T59" fmla="*/ 2 h 208"/>
                <a:gd name="T60" fmla="*/ 2 w 142"/>
                <a:gd name="T61" fmla="*/ 1 h 208"/>
                <a:gd name="T62" fmla="*/ 2 w 142"/>
                <a:gd name="T63" fmla="*/ 1 h 208"/>
                <a:gd name="T64" fmla="*/ 2 w 142"/>
                <a:gd name="T65" fmla="*/ 1 h 208"/>
                <a:gd name="T66" fmla="*/ 2 w 142"/>
                <a:gd name="T67" fmla="*/ 0 h 208"/>
                <a:gd name="T68" fmla="*/ 1 w 142"/>
                <a:gd name="T69" fmla="*/ 1 h 208"/>
                <a:gd name="T70" fmla="*/ 1 w 142"/>
                <a:gd name="T71" fmla="*/ 1 h 208"/>
                <a:gd name="T72" fmla="*/ 1 w 142"/>
                <a:gd name="T73" fmla="*/ 2 h 208"/>
                <a:gd name="T74" fmla="*/ 1 w 142"/>
                <a:gd name="T75" fmla="*/ 4 h 208"/>
                <a:gd name="T76" fmla="*/ 0 w 142"/>
                <a:gd name="T77" fmla="*/ 5 h 208"/>
                <a:gd name="T78" fmla="*/ 0 w 142"/>
                <a:gd name="T79" fmla="*/ 6 h 208"/>
                <a:gd name="T80" fmla="*/ 0 w 142"/>
                <a:gd name="T81" fmla="*/ 8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11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3 w 304"/>
                <a:gd name="T1" fmla="*/ 6 h 272"/>
                <a:gd name="T2" fmla="*/ 3 w 304"/>
                <a:gd name="T3" fmla="*/ 7 h 272"/>
                <a:gd name="T4" fmla="*/ 3 w 304"/>
                <a:gd name="T5" fmla="*/ 9 h 272"/>
                <a:gd name="T6" fmla="*/ 3 w 304"/>
                <a:gd name="T7" fmla="*/ 10 h 272"/>
                <a:gd name="T8" fmla="*/ 3 w 304"/>
                <a:gd name="T9" fmla="*/ 11 h 272"/>
                <a:gd name="T10" fmla="*/ 3 w 304"/>
                <a:gd name="T11" fmla="*/ 12 h 272"/>
                <a:gd name="T12" fmla="*/ 3 w 304"/>
                <a:gd name="T13" fmla="*/ 13 h 272"/>
                <a:gd name="T14" fmla="*/ 2 w 304"/>
                <a:gd name="T15" fmla="*/ 14 h 272"/>
                <a:gd name="T16" fmla="*/ 2 w 304"/>
                <a:gd name="T17" fmla="*/ 15 h 272"/>
                <a:gd name="T18" fmla="*/ 2 w 304"/>
                <a:gd name="T19" fmla="*/ 15 h 272"/>
                <a:gd name="T20" fmla="*/ 2 w 304"/>
                <a:gd name="T21" fmla="*/ 17 h 272"/>
                <a:gd name="T22" fmla="*/ 2 w 304"/>
                <a:gd name="T23" fmla="*/ 17 h 272"/>
                <a:gd name="T24" fmla="*/ 2 w 304"/>
                <a:gd name="T25" fmla="*/ 17 h 272"/>
                <a:gd name="T26" fmla="*/ 2 w 304"/>
                <a:gd name="T27" fmla="*/ 17 h 272"/>
                <a:gd name="T28" fmla="*/ 2 w 304"/>
                <a:gd name="T29" fmla="*/ 17 h 272"/>
                <a:gd name="T30" fmla="*/ 3 w 304"/>
                <a:gd name="T31" fmla="*/ 14 h 272"/>
                <a:gd name="T32" fmla="*/ 3 w 304"/>
                <a:gd name="T33" fmla="*/ 13 h 272"/>
                <a:gd name="T34" fmla="*/ 4 w 304"/>
                <a:gd name="T35" fmla="*/ 12 h 272"/>
                <a:gd name="T36" fmla="*/ 4 w 304"/>
                <a:gd name="T37" fmla="*/ 10 h 272"/>
                <a:gd name="T38" fmla="*/ 4 w 304"/>
                <a:gd name="T39" fmla="*/ 9 h 272"/>
                <a:gd name="T40" fmla="*/ 3 w 304"/>
                <a:gd name="T41" fmla="*/ 6 h 272"/>
                <a:gd name="T42" fmla="*/ 3 w 304"/>
                <a:gd name="T43" fmla="*/ 5 h 272"/>
                <a:gd name="T44" fmla="*/ 3 w 304"/>
                <a:gd name="T45" fmla="*/ 4 h 272"/>
                <a:gd name="T46" fmla="*/ 2 w 304"/>
                <a:gd name="T47" fmla="*/ 3 h 272"/>
                <a:gd name="T48" fmla="*/ 2 w 304"/>
                <a:gd name="T49" fmla="*/ 2 h 272"/>
                <a:gd name="T50" fmla="*/ 2 w 304"/>
                <a:gd name="T51" fmla="*/ 1 h 272"/>
                <a:gd name="T52" fmla="*/ 1 w 304"/>
                <a:gd name="T53" fmla="*/ 1 h 272"/>
                <a:gd name="T54" fmla="*/ 1 w 304"/>
                <a:gd name="T55" fmla="*/ 1 h 272"/>
                <a:gd name="T56" fmla="*/ 0 w 304"/>
                <a:gd name="T57" fmla="*/ 1 h 272"/>
                <a:gd name="T58" fmla="*/ 0 w 304"/>
                <a:gd name="T59" fmla="*/ 1 h 272"/>
                <a:gd name="T60" fmla="*/ 0 w 304"/>
                <a:gd name="T61" fmla="*/ 1 h 272"/>
                <a:gd name="T62" fmla="*/ 0 w 304"/>
                <a:gd name="T63" fmla="*/ 1 h 272"/>
                <a:gd name="T64" fmla="*/ 1 w 304"/>
                <a:gd name="T65" fmla="*/ 1 h 272"/>
                <a:gd name="T66" fmla="*/ 1 w 304"/>
                <a:gd name="T67" fmla="*/ 2 h 272"/>
                <a:gd name="T68" fmla="*/ 2 w 304"/>
                <a:gd name="T69" fmla="*/ 2 h 272"/>
                <a:gd name="T70" fmla="*/ 2 w 304"/>
                <a:gd name="T71" fmla="*/ 3 h 272"/>
                <a:gd name="T72" fmla="*/ 2 w 304"/>
                <a:gd name="T73" fmla="*/ 4 h 272"/>
                <a:gd name="T74" fmla="*/ 3 w 304"/>
                <a:gd name="T75" fmla="*/ 5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11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0 w 103"/>
                <a:gd name="T1" fmla="*/ 1 h 164"/>
                <a:gd name="T2" fmla="*/ 0 w 103"/>
                <a:gd name="T3" fmla="*/ 1 h 164"/>
                <a:gd name="T4" fmla="*/ 0 w 103"/>
                <a:gd name="T5" fmla="*/ 1 h 164"/>
                <a:gd name="T6" fmla="*/ 0 w 103"/>
                <a:gd name="T7" fmla="*/ 1 h 164"/>
                <a:gd name="T8" fmla="*/ 0 w 103"/>
                <a:gd name="T9" fmla="*/ 0 h 164"/>
                <a:gd name="T10" fmla="*/ 0 w 103"/>
                <a:gd name="T11" fmla="*/ 1 h 164"/>
                <a:gd name="T12" fmla="*/ 0 w 103"/>
                <a:gd name="T13" fmla="*/ 1 h 164"/>
                <a:gd name="T14" fmla="*/ 0 w 103"/>
                <a:gd name="T15" fmla="*/ 1 h 164"/>
                <a:gd name="T16" fmla="*/ 0 w 103"/>
                <a:gd name="T17" fmla="*/ 1 h 164"/>
                <a:gd name="T18" fmla="*/ 0 w 103"/>
                <a:gd name="T19" fmla="*/ 3 h 164"/>
                <a:gd name="T20" fmla="*/ 0 w 103"/>
                <a:gd name="T21" fmla="*/ 3 h 164"/>
                <a:gd name="T22" fmla="*/ 0 w 103"/>
                <a:gd name="T23" fmla="*/ 5 h 164"/>
                <a:gd name="T24" fmla="*/ 1 w 103"/>
                <a:gd name="T25" fmla="*/ 7 h 164"/>
                <a:gd name="T26" fmla="*/ 1 w 103"/>
                <a:gd name="T27" fmla="*/ 9 h 164"/>
                <a:gd name="T28" fmla="*/ 1 w 103"/>
                <a:gd name="T29" fmla="*/ 10 h 164"/>
                <a:gd name="T30" fmla="*/ 1 w 103"/>
                <a:gd name="T31" fmla="*/ 10 h 164"/>
                <a:gd name="T32" fmla="*/ 1 w 103"/>
                <a:gd name="T33" fmla="*/ 10 h 164"/>
                <a:gd name="T34" fmla="*/ 1 w 103"/>
                <a:gd name="T35" fmla="*/ 10 h 164"/>
                <a:gd name="T36" fmla="*/ 1 w 103"/>
                <a:gd name="T37" fmla="*/ 9 h 164"/>
                <a:gd name="T38" fmla="*/ 1 w 103"/>
                <a:gd name="T39" fmla="*/ 7 h 164"/>
                <a:gd name="T40" fmla="*/ 1 w 103"/>
                <a:gd name="T41" fmla="*/ 6 h 164"/>
                <a:gd name="T42" fmla="*/ 1 w 103"/>
                <a:gd name="T43" fmla="*/ 5 h 164"/>
                <a:gd name="T44" fmla="*/ 1 w 103"/>
                <a:gd name="T45" fmla="*/ 3 h 164"/>
                <a:gd name="T46" fmla="*/ 1 w 103"/>
                <a:gd name="T47" fmla="*/ 3 h 164"/>
                <a:gd name="T48" fmla="*/ 0 w 103"/>
                <a:gd name="T49" fmla="*/ 1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11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0 w 54"/>
                <a:gd name="T1" fmla="*/ 1 h 82"/>
                <a:gd name="T2" fmla="*/ 0 w 54"/>
                <a:gd name="T3" fmla="*/ 1 h 82"/>
                <a:gd name="T4" fmla="*/ 0 w 54"/>
                <a:gd name="T5" fmla="*/ 1 h 82"/>
                <a:gd name="T6" fmla="*/ 0 w 54"/>
                <a:gd name="T7" fmla="*/ 0 h 82"/>
                <a:gd name="T8" fmla="*/ 0 w 54"/>
                <a:gd name="T9" fmla="*/ 0 h 82"/>
                <a:gd name="T10" fmla="*/ 0 w 54"/>
                <a:gd name="T11" fmla="*/ 1 h 82"/>
                <a:gd name="T12" fmla="*/ 0 w 54"/>
                <a:gd name="T13" fmla="*/ 1 h 82"/>
                <a:gd name="T14" fmla="*/ 0 w 54"/>
                <a:gd name="T15" fmla="*/ 1 h 82"/>
                <a:gd name="T16" fmla="*/ 0 w 54"/>
                <a:gd name="T17" fmla="*/ 1 h 82"/>
                <a:gd name="T18" fmla="*/ 0 w 54"/>
                <a:gd name="T19" fmla="*/ 2 h 82"/>
                <a:gd name="T20" fmla="*/ 0 w 54"/>
                <a:gd name="T21" fmla="*/ 3 h 82"/>
                <a:gd name="T22" fmla="*/ 0 w 54"/>
                <a:gd name="T23" fmla="*/ 3 h 82"/>
                <a:gd name="T24" fmla="*/ 0 w 54"/>
                <a:gd name="T25" fmla="*/ 4 h 82"/>
                <a:gd name="T26" fmla="*/ 0 w 54"/>
                <a:gd name="T27" fmla="*/ 5 h 82"/>
                <a:gd name="T28" fmla="*/ 0 w 54"/>
                <a:gd name="T29" fmla="*/ 5 h 82"/>
                <a:gd name="T30" fmla="*/ 1 w 54"/>
                <a:gd name="T31" fmla="*/ 6 h 82"/>
                <a:gd name="T32" fmla="*/ 1 w 54"/>
                <a:gd name="T33" fmla="*/ 6 h 82"/>
                <a:gd name="T34" fmla="*/ 1 w 54"/>
                <a:gd name="T35" fmla="*/ 5 h 82"/>
                <a:gd name="T36" fmla="*/ 1 w 54"/>
                <a:gd name="T37" fmla="*/ 3 h 82"/>
                <a:gd name="T38" fmla="*/ 0 w 54"/>
                <a:gd name="T39" fmla="*/ 2 h 82"/>
                <a:gd name="T40" fmla="*/ 0 w 54"/>
                <a:gd name="T41" fmla="*/ 1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11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0 w 46"/>
                <a:gd name="T1" fmla="*/ 1 h 47"/>
                <a:gd name="T2" fmla="*/ 0 w 46"/>
                <a:gd name="T3" fmla="*/ 1 h 47"/>
                <a:gd name="T4" fmla="*/ 0 w 46"/>
                <a:gd name="T5" fmla="*/ 1 h 47"/>
                <a:gd name="T6" fmla="*/ 0 w 46"/>
                <a:gd name="T7" fmla="*/ 1 h 47"/>
                <a:gd name="T8" fmla="*/ 0 w 46"/>
                <a:gd name="T9" fmla="*/ 1 h 47"/>
                <a:gd name="T10" fmla="*/ 0 w 46"/>
                <a:gd name="T11" fmla="*/ 1 h 47"/>
                <a:gd name="T12" fmla="*/ 0 w 46"/>
                <a:gd name="T13" fmla="*/ 1 h 47"/>
                <a:gd name="T14" fmla="*/ 0 w 46"/>
                <a:gd name="T15" fmla="*/ 0 h 47"/>
                <a:gd name="T16" fmla="*/ 0 w 46"/>
                <a:gd name="T17" fmla="*/ 0 h 47"/>
                <a:gd name="T18" fmla="*/ 0 w 46"/>
                <a:gd name="T19" fmla="*/ 1 h 47"/>
                <a:gd name="T20" fmla="*/ 0 w 46"/>
                <a:gd name="T21" fmla="*/ 1 h 47"/>
                <a:gd name="T22" fmla="*/ 0 w 46"/>
                <a:gd name="T23" fmla="*/ 1 h 47"/>
                <a:gd name="T24" fmla="*/ 0 w 46"/>
                <a:gd name="T25" fmla="*/ 1 h 47"/>
                <a:gd name="T26" fmla="*/ 0 w 46"/>
                <a:gd name="T27" fmla="*/ 1 h 47"/>
                <a:gd name="T28" fmla="*/ 0 w 46"/>
                <a:gd name="T29" fmla="*/ 2 h 47"/>
                <a:gd name="T30" fmla="*/ 0 w 46"/>
                <a:gd name="T31" fmla="*/ 2 h 47"/>
                <a:gd name="T32" fmla="*/ 0 w 46"/>
                <a:gd name="T33" fmla="*/ 3 h 47"/>
                <a:gd name="T34" fmla="*/ 0 w 46"/>
                <a:gd name="T35" fmla="*/ 3 h 47"/>
                <a:gd name="T36" fmla="*/ 0 w 46"/>
                <a:gd name="T37" fmla="*/ 3 h 47"/>
                <a:gd name="T38" fmla="*/ 1 w 46"/>
                <a:gd name="T39" fmla="*/ 3 h 47"/>
                <a:gd name="T40" fmla="*/ 1 w 46"/>
                <a:gd name="T41" fmla="*/ 3 h 47"/>
                <a:gd name="T42" fmla="*/ 1 w 46"/>
                <a:gd name="T43" fmla="*/ 3 h 47"/>
                <a:gd name="T44" fmla="*/ 1 w 46"/>
                <a:gd name="T45" fmla="*/ 2 h 47"/>
                <a:gd name="T46" fmla="*/ 0 w 46"/>
                <a:gd name="T47" fmla="*/ 1 h 47"/>
                <a:gd name="T48" fmla="*/ 0 w 46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12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1 w 63"/>
                <a:gd name="T1" fmla="*/ 2 h 31"/>
                <a:gd name="T2" fmla="*/ 1 w 63"/>
                <a:gd name="T3" fmla="*/ 2 h 31"/>
                <a:gd name="T4" fmla="*/ 1 w 63"/>
                <a:gd name="T5" fmla="*/ 2 h 31"/>
                <a:gd name="T6" fmla="*/ 1 w 63"/>
                <a:gd name="T7" fmla="*/ 1 h 31"/>
                <a:gd name="T8" fmla="*/ 1 w 63"/>
                <a:gd name="T9" fmla="*/ 1 h 31"/>
                <a:gd name="T10" fmla="*/ 1 w 63"/>
                <a:gd name="T11" fmla="*/ 1 h 31"/>
                <a:gd name="T12" fmla="*/ 1 w 63"/>
                <a:gd name="T13" fmla="*/ 1 h 31"/>
                <a:gd name="T14" fmla="*/ 1 w 63"/>
                <a:gd name="T15" fmla="*/ 0 h 31"/>
                <a:gd name="T16" fmla="*/ 1 w 63"/>
                <a:gd name="T17" fmla="*/ 0 h 31"/>
                <a:gd name="T18" fmla="*/ 0 w 63"/>
                <a:gd name="T19" fmla="*/ 0 h 31"/>
                <a:gd name="T20" fmla="*/ 0 w 63"/>
                <a:gd name="T21" fmla="*/ 1 h 31"/>
                <a:gd name="T22" fmla="*/ 0 w 63"/>
                <a:gd name="T23" fmla="*/ 1 h 31"/>
                <a:gd name="T24" fmla="*/ 0 w 63"/>
                <a:gd name="T25" fmla="*/ 1 h 31"/>
                <a:gd name="T26" fmla="*/ 0 w 63"/>
                <a:gd name="T27" fmla="*/ 1 h 31"/>
                <a:gd name="T28" fmla="*/ 0 w 63"/>
                <a:gd name="T29" fmla="*/ 2 h 31"/>
                <a:gd name="T30" fmla="*/ 0 w 63"/>
                <a:gd name="T31" fmla="*/ 2 h 31"/>
                <a:gd name="T32" fmla="*/ 0 w 63"/>
                <a:gd name="T33" fmla="*/ 2 h 31"/>
                <a:gd name="T34" fmla="*/ 0 w 63"/>
                <a:gd name="T35" fmla="*/ 2 h 31"/>
                <a:gd name="T36" fmla="*/ 0 w 63"/>
                <a:gd name="T37" fmla="*/ 2 h 31"/>
                <a:gd name="T38" fmla="*/ 0 w 63"/>
                <a:gd name="T39" fmla="*/ 2 h 31"/>
                <a:gd name="T40" fmla="*/ 0 w 63"/>
                <a:gd name="T41" fmla="*/ 2 h 31"/>
                <a:gd name="T42" fmla="*/ 0 w 63"/>
                <a:gd name="T43" fmla="*/ 2 h 31"/>
                <a:gd name="T44" fmla="*/ 0 w 63"/>
                <a:gd name="T45" fmla="*/ 2 h 31"/>
                <a:gd name="T46" fmla="*/ 1 w 63"/>
                <a:gd name="T47" fmla="*/ 2 h 31"/>
                <a:gd name="T48" fmla="*/ 1 w 63"/>
                <a:gd name="T49" fmla="*/ 2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12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1 w 245"/>
                <a:gd name="T1" fmla="*/ 2 h 206"/>
                <a:gd name="T2" fmla="*/ 1 w 245"/>
                <a:gd name="T3" fmla="*/ 3 h 206"/>
                <a:gd name="T4" fmla="*/ 1 w 245"/>
                <a:gd name="T5" fmla="*/ 3 h 206"/>
                <a:gd name="T6" fmla="*/ 0 w 245"/>
                <a:gd name="T7" fmla="*/ 3 h 206"/>
                <a:gd name="T8" fmla="*/ 0 w 245"/>
                <a:gd name="T9" fmla="*/ 5 h 206"/>
                <a:gd name="T10" fmla="*/ 0 w 245"/>
                <a:gd name="T11" fmla="*/ 6 h 206"/>
                <a:gd name="T12" fmla="*/ 0 w 245"/>
                <a:gd name="T13" fmla="*/ 6 h 206"/>
                <a:gd name="T14" fmla="*/ 0 w 245"/>
                <a:gd name="T15" fmla="*/ 7 h 206"/>
                <a:gd name="T16" fmla="*/ 0 w 245"/>
                <a:gd name="T17" fmla="*/ 7 h 206"/>
                <a:gd name="T18" fmla="*/ 0 w 245"/>
                <a:gd name="T19" fmla="*/ 10 h 206"/>
                <a:gd name="T20" fmla="*/ 0 w 245"/>
                <a:gd name="T21" fmla="*/ 11 h 206"/>
                <a:gd name="T22" fmla="*/ 0 w 245"/>
                <a:gd name="T23" fmla="*/ 12 h 206"/>
                <a:gd name="T24" fmla="*/ 1 w 245"/>
                <a:gd name="T25" fmla="*/ 12 h 206"/>
                <a:gd name="T26" fmla="*/ 1 w 245"/>
                <a:gd name="T27" fmla="*/ 13 h 206"/>
                <a:gd name="T28" fmla="*/ 1 w 245"/>
                <a:gd name="T29" fmla="*/ 13 h 206"/>
                <a:gd name="T30" fmla="*/ 2 w 245"/>
                <a:gd name="T31" fmla="*/ 13 h 206"/>
                <a:gd name="T32" fmla="*/ 2 w 245"/>
                <a:gd name="T33" fmla="*/ 13 h 206"/>
                <a:gd name="T34" fmla="*/ 2 w 245"/>
                <a:gd name="T35" fmla="*/ 13 h 206"/>
                <a:gd name="T36" fmla="*/ 2 w 245"/>
                <a:gd name="T37" fmla="*/ 13 h 206"/>
                <a:gd name="T38" fmla="*/ 2 w 245"/>
                <a:gd name="T39" fmla="*/ 13 h 206"/>
                <a:gd name="T40" fmla="*/ 2 w 245"/>
                <a:gd name="T41" fmla="*/ 13 h 206"/>
                <a:gd name="T42" fmla="*/ 2 w 245"/>
                <a:gd name="T43" fmla="*/ 12 h 206"/>
                <a:gd name="T44" fmla="*/ 2 w 245"/>
                <a:gd name="T45" fmla="*/ 12 h 206"/>
                <a:gd name="T46" fmla="*/ 2 w 245"/>
                <a:gd name="T47" fmla="*/ 12 h 206"/>
                <a:gd name="T48" fmla="*/ 2 w 245"/>
                <a:gd name="T49" fmla="*/ 12 h 206"/>
                <a:gd name="T50" fmla="*/ 2 w 245"/>
                <a:gd name="T51" fmla="*/ 12 h 206"/>
                <a:gd name="T52" fmla="*/ 2 w 245"/>
                <a:gd name="T53" fmla="*/ 12 h 206"/>
                <a:gd name="T54" fmla="*/ 2 w 245"/>
                <a:gd name="T55" fmla="*/ 12 h 206"/>
                <a:gd name="T56" fmla="*/ 2 w 245"/>
                <a:gd name="T57" fmla="*/ 12 h 206"/>
                <a:gd name="T58" fmla="*/ 1 w 245"/>
                <a:gd name="T59" fmla="*/ 12 h 206"/>
                <a:gd name="T60" fmla="*/ 1 w 245"/>
                <a:gd name="T61" fmla="*/ 12 h 206"/>
                <a:gd name="T62" fmla="*/ 1 w 245"/>
                <a:gd name="T63" fmla="*/ 12 h 206"/>
                <a:gd name="T64" fmla="*/ 1 w 245"/>
                <a:gd name="T65" fmla="*/ 12 h 206"/>
                <a:gd name="T66" fmla="*/ 1 w 245"/>
                <a:gd name="T67" fmla="*/ 12 h 206"/>
                <a:gd name="T68" fmla="*/ 1 w 245"/>
                <a:gd name="T69" fmla="*/ 11 h 206"/>
                <a:gd name="T70" fmla="*/ 0 w 245"/>
                <a:gd name="T71" fmla="*/ 11 h 206"/>
                <a:gd name="T72" fmla="*/ 0 w 245"/>
                <a:gd name="T73" fmla="*/ 10 h 206"/>
                <a:gd name="T74" fmla="*/ 0 w 245"/>
                <a:gd name="T75" fmla="*/ 9 h 206"/>
                <a:gd name="T76" fmla="*/ 0 w 245"/>
                <a:gd name="T77" fmla="*/ 7 h 206"/>
                <a:gd name="T78" fmla="*/ 0 w 245"/>
                <a:gd name="T79" fmla="*/ 6 h 206"/>
                <a:gd name="T80" fmla="*/ 0 w 245"/>
                <a:gd name="T81" fmla="*/ 6 h 206"/>
                <a:gd name="T82" fmla="*/ 1 w 245"/>
                <a:gd name="T83" fmla="*/ 6 h 206"/>
                <a:gd name="T84" fmla="*/ 1 w 245"/>
                <a:gd name="T85" fmla="*/ 5 h 206"/>
                <a:gd name="T86" fmla="*/ 1 w 245"/>
                <a:gd name="T87" fmla="*/ 3 h 206"/>
                <a:gd name="T88" fmla="*/ 1 w 245"/>
                <a:gd name="T89" fmla="*/ 3 h 206"/>
                <a:gd name="T90" fmla="*/ 1 w 245"/>
                <a:gd name="T91" fmla="*/ 3 h 206"/>
                <a:gd name="T92" fmla="*/ 2 w 245"/>
                <a:gd name="T93" fmla="*/ 3 h 206"/>
                <a:gd name="T94" fmla="*/ 2 w 245"/>
                <a:gd name="T95" fmla="*/ 2 h 206"/>
                <a:gd name="T96" fmla="*/ 2 w 245"/>
                <a:gd name="T97" fmla="*/ 2 h 206"/>
                <a:gd name="T98" fmla="*/ 2 w 245"/>
                <a:gd name="T99" fmla="*/ 1 h 206"/>
                <a:gd name="T100" fmla="*/ 3 w 245"/>
                <a:gd name="T101" fmla="*/ 1 h 206"/>
                <a:gd name="T102" fmla="*/ 3 w 245"/>
                <a:gd name="T103" fmla="*/ 1 h 206"/>
                <a:gd name="T104" fmla="*/ 3 w 245"/>
                <a:gd name="T105" fmla="*/ 1 h 206"/>
                <a:gd name="T106" fmla="*/ 3 w 245"/>
                <a:gd name="T107" fmla="*/ 1 h 206"/>
                <a:gd name="T108" fmla="*/ 3 w 245"/>
                <a:gd name="T109" fmla="*/ 0 h 206"/>
                <a:gd name="T110" fmla="*/ 2 w 245"/>
                <a:gd name="T111" fmla="*/ 1 h 206"/>
                <a:gd name="T112" fmla="*/ 2 w 245"/>
                <a:gd name="T113" fmla="*/ 1 h 206"/>
                <a:gd name="T114" fmla="*/ 2 w 245"/>
                <a:gd name="T115" fmla="*/ 1 h 206"/>
                <a:gd name="T116" fmla="*/ 2 w 245"/>
                <a:gd name="T117" fmla="*/ 1 h 206"/>
                <a:gd name="T118" fmla="*/ 1 w 245"/>
                <a:gd name="T119" fmla="*/ 2 h 206"/>
                <a:gd name="T120" fmla="*/ 1 w 245"/>
                <a:gd name="T121" fmla="*/ 2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12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2 w 159"/>
                <a:gd name="T1" fmla="*/ 3 h 160"/>
                <a:gd name="T2" fmla="*/ 2 w 159"/>
                <a:gd name="T3" fmla="*/ 5 h 160"/>
                <a:gd name="T4" fmla="*/ 2 w 159"/>
                <a:gd name="T5" fmla="*/ 5 h 160"/>
                <a:gd name="T6" fmla="*/ 2 w 159"/>
                <a:gd name="T7" fmla="*/ 6 h 160"/>
                <a:gd name="T8" fmla="*/ 1 w 159"/>
                <a:gd name="T9" fmla="*/ 6 h 160"/>
                <a:gd name="T10" fmla="*/ 1 w 159"/>
                <a:gd name="T11" fmla="*/ 7 h 160"/>
                <a:gd name="T12" fmla="*/ 1 w 159"/>
                <a:gd name="T13" fmla="*/ 7 h 160"/>
                <a:gd name="T14" fmla="*/ 1 w 159"/>
                <a:gd name="T15" fmla="*/ 9 h 160"/>
                <a:gd name="T16" fmla="*/ 0 w 159"/>
                <a:gd name="T17" fmla="*/ 10 h 160"/>
                <a:gd name="T18" fmla="*/ 0 w 159"/>
                <a:gd name="T19" fmla="*/ 10 h 160"/>
                <a:gd name="T20" fmla="*/ 0 w 159"/>
                <a:gd name="T21" fmla="*/ 10 h 160"/>
                <a:gd name="T22" fmla="*/ 0 w 159"/>
                <a:gd name="T23" fmla="*/ 10 h 160"/>
                <a:gd name="T24" fmla="*/ 0 w 159"/>
                <a:gd name="T25" fmla="*/ 10 h 160"/>
                <a:gd name="T26" fmla="*/ 0 w 159"/>
                <a:gd name="T27" fmla="*/ 10 h 160"/>
                <a:gd name="T28" fmla="*/ 1 w 159"/>
                <a:gd name="T29" fmla="*/ 10 h 160"/>
                <a:gd name="T30" fmla="*/ 1 w 159"/>
                <a:gd name="T31" fmla="*/ 10 h 160"/>
                <a:gd name="T32" fmla="*/ 1 w 159"/>
                <a:gd name="T33" fmla="*/ 10 h 160"/>
                <a:gd name="T34" fmla="*/ 1 w 159"/>
                <a:gd name="T35" fmla="*/ 10 h 160"/>
                <a:gd name="T36" fmla="*/ 1 w 159"/>
                <a:gd name="T37" fmla="*/ 9 h 160"/>
                <a:gd name="T38" fmla="*/ 1 w 159"/>
                <a:gd name="T39" fmla="*/ 8 h 160"/>
                <a:gd name="T40" fmla="*/ 2 w 159"/>
                <a:gd name="T41" fmla="*/ 7 h 160"/>
                <a:gd name="T42" fmla="*/ 2 w 159"/>
                <a:gd name="T43" fmla="*/ 6 h 160"/>
                <a:gd name="T44" fmla="*/ 2 w 159"/>
                <a:gd name="T45" fmla="*/ 5 h 160"/>
                <a:gd name="T46" fmla="*/ 2 w 159"/>
                <a:gd name="T47" fmla="*/ 5 h 160"/>
                <a:gd name="T48" fmla="*/ 2 w 159"/>
                <a:gd name="T49" fmla="*/ 3 h 160"/>
                <a:gd name="T50" fmla="*/ 2 w 159"/>
                <a:gd name="T51" fmla="*/ 3 h 160"/>
                <a:gd name="T52" fmla="*/ 2 w 159"/>
                <a:gd name="T53" fmla="*/ 1 h 160"/>
                <a:gd name="T54" fmla="*/ 1 w 159"/>
                <a:gd name="T55" fmla="*/ 1 h 160"/>
                <a:gd name="T56" fmla="*/ 1 w 159"/>
                <a:gd name="T57" fmla="*/ 1 h 160"/>
                <a:gd name="T58" fmla="*/ 1 w 159"/>
                <a:gd name="T59" fmla="*/ 1 h 160"/>
                <a:gd name="T60" fmla="*/ 0 w 159"/>
                <a:gd name="T61" fmla="*/ 0 h 160"/>
                <a:gd name="T62" fmla="*/ 0 w 159"/>
                <a:gd name="T63" fmla="*/ 1 h 160"/>
                <a:gd name="T64" fmla="*/ 0 w 159"/>
                <a:gd name="T65" fmla="*/ 1 h 160"/>
                <a:gd name="T66" fmla="*/ 0 w 159"/>
                <a:gd name="T67" fmla="*/ 1 h 160"/>
                <a:gd name="T68" fmla="*/ 1 w 159"/>
                <a:gd name="T69" fmla="*/ 1 h 160"/>
                <a:gd name="T70" fmla="*/ 1 w 159"/>
                <a:gd name="T71" fmla="*/ 1 h 160"/>
                <a:gd name="T72" fmla="*/ 1 w 159"/>
                <a:gd name="T73" fmla="*/ 1 h 160"/>
                <a:gd name="T74" fmla="*/ 1 w 159"/>
                <a:gd name="T75" fmla="*/ 1 h 160"/>
                <a:gd name="T76" fmla="*/ 1 w 159"/>
                <a:gd name="T77" fmla="*/ 1 h 160"/>
                <a:gd name="T78" fmla="*/ 2 w 159"/>
                <a:gd name="T79" fmla="*/ 3 h 160"/>
                <a:gd name="T80" fmla="*/ 2 w 159"/>
                <a:gd name="T81" fmla="*/ 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12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2 w 399"/>
                <a:gd name="T1" fmla="*/ 3 h 332"/>
                <a:gd name="T2" fmla="*/ 1 w 399"/>
                <a:gd name="T3" fmla="*/ 6 h 332"/>
                <a:gd name="T4" fmla="*/ 0 w 399"/>
                <a:gd name="T5" fmla="*/ 10 h 332"/>
                <a:gd name="T6" fmla="*/ 0 w 399"/>
                <a:gd name="T7" fmla="*/ 12 h 332"/>
                <a:gd name="T8" fmla="*/ 0 w 399"/>
                <a:gd name="T9" fmla="*/ 14 h 332"/>
                <a:gd name="T10" fmla="*/ 0 w 399"/>
                <a:gd name="T11" fmla="*/ 15 h 332"/>
                <a:gd name="T12" fmla="*/ 0 w 399"/>
                <a:gd name="T13" fmla="*/ 17 h 332"/>
                <a:gd name="T14" fmla="*/ 1 w 399"/>
                <a:gd name="T15" fmla="*/ 18 h 332"/>
                <a:gd name="T16" fmla="*/ 1 w 399"/>
                <a:gd name="T17" fmla="*/ 18 h 332"/>
                <a:gd name="T18" fmla="*/ 1 w 399"/>
                <a:gd name="T19" fmla="*/ 19 h 332"/>
                <a:gd name="T20" fmla="*/ 2 w 399"/>
                <a:gd name="T21" fmla="*/ 20 h 332"/>
                <a:gd name="T22" fmla="*/ 2 w 399"/>
                <a:gd name="T23" fmla="*/ 20 h 332"/>
                <a:gd name="T24" fmla="*/ 3 w 399"/>
                <a:gd name="T25" fmla="*/ 21 h 332"/>
                <a:gd name="T26" fmla="*/ 3 w 399"/>
                <a:gd name="T27" fmla="*/ 21 h 332"/>
                <a:gd name="T28" fmla="*/ 4 w 399"/>
                <a:gd name="T29" fmla="*/ 21 h 332"/>
                <a:gd name="T30" fmla="*/ 4 w 399"/>
                <a:gd name="T31" fmla="*/ 21 h 332"/>
                <a:gd name="T32" fmla="*/ 5 w 399"/>
                <a:gd name="T33" fmla="*/ 21 h 332"/>
                <a:gd name="T34" fmla="*/ 5 w 399"/>
                <a:gd name="T35" fmla="*/ 21 h 332"/>
                <a:gd name="T36" fmla="*/ 5 w 399"/>
                <a:gd name="T37" fmla="*/ 20 h 332"/>
                <a:gd name="T38" fmla="*/ 5 w 399"/>
                <a:gd name="T39" fmla="*/ 20 h 332"/>
                <a:gd name="T40" fmla="*/ 4 w 399"/>
                <a:gd name="T41" fmla="*/ 20 h 332"/>
                <a:gd name="T42" fmla="*/ 4 w 399"/>
                <a:gd name="T43" fmla="*/ 20 h 332"/>
                <a:gd name="T44" fmla="*/ 4 w 399"/>
                <a:gd name="T45" fmla="*/ 20 h 332"/>
                <a:gd name="T46" fmla="*/ 3 w 399"/>
                <a:gd name="T47" fmla="*/ 19 h 332"/>
                <a:gd name="T48" fmla="*/ 3 w 399"/>
                <a:gd name="T49" fmla="*/ 19 h 332"/>
                <a:gd name="T50" fmla="*/ 2 w 399"/>
                <a:gd name="T51" fmla="*/ 19 h 332"/>
                <a:gd name="T52" fmla="*/ 2 w 399"/>
                <a:gd name="T53" fmla="*/ 18 h 332"/>
                <a:gd name="T54" fmla="*/ 1 w 399"/>
                <a:gd name="T55" fmla="*/ 17 h 332"/>
                <a:gd name="T56" fmla="*/ 1 w 399"/>
                <a:gd name="T57" fmla="*/ 16 h 332"/>
                <a:gd name="T58" fmla="*/ 1 w 399"/>
                <a:gd name="T59" fmla="*/ 14 h 332"/>
                <a:gd name="T60" fmla="*/ 0 w 399"/>
                <a:gd name="T61" fmla="*/ 13 h 332"/>
                <a:gd name="T62" fmla="*/ 1 w 399"/>
                <a:gd name="T63" fmla="*/ 10 h 332"/>
                <a:gd name="T64" fmla="*/ 1 w 399"/>
                <a:gd name="T65" fmla="*/ 10 h 332"/>
                <a:gd name="T66" fmla="*/ 1 w 399"/>
                <a:gd name="T67" fmla="*/ 7 h 332"/>
                <a:gd name="T68" fmla="*/ 1 w 399"/>
                <a:gd name="T69" fmla="*/ 6 h 332"/>
                <a:gd name="T70" fmla="*/ 2 w 399"/>
                <a:gd name="T71" fmla="*/ 5 h 332"/>
                <a:gd name="T72" fmla="*/ 2 w 399"/>
                <a:gd name="T73" fmla="*/ 3 h 332"/>
                <a:gd name="T74" fmla="*/ 3 w 399"/>
                <a:gd name="T75" fmla="*/ 3 h 332"/>
                <a:gd name="T76" fmla="*/ 3 w 399"/>
                <a:gd name="T77" fmla="*/ 1 h 332"/>
                <a:gd name="T78" fmla="*/ 4 w 399"/>
                <a:gd name="T79" fmla="*/ 1 h 332"/>
                <a:gd name="T80" fmla="*/ 4 w 399"/>
                <a:gd name="T81" fmla="*/ 0 h 332"/>
                <a:gd name="T82" fmla="*/ 3 w 399"/>
                <a:gd name="T83" fmla="*/ 1 h 332"/>
                <a:gd name="T84" fmla="*/ 3 w 399"/>
                <a:gd name="T85" fmla="*/ 1 h 332"/>
                <a:gd name="T86" fmla="*/ 2 w 399"/>
                <a:gd name="T87" fmla="*/ 3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12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4 w 348"/>
                <a:gd name="T1" fmla="*/ 4 h 222"/>
                <a:gd name="T2" fmla="*/ 4 w 348"/>
                <a:gd name="T3" fmla="*/ 5 h 222"/>
                <a:gd name="T4" fmla="*/ 4 w 348"/>
                <a:gd name="T5" fmla="*/ 5 h 222"/>
                <a:gd name="T6" fmla="*/ 4 w 348"/>
                <a:gd name="T7" fmla="*/ 6 h 222"/>
                <a:gd name="T8" fmla="*/ 4 w 348"/>
                <a:gd name="T9" fmla="*/ 7 h 222"/>
                <a:gd name="T10" fmla="*/ 4 w 348"/>
                <a:gd name="T11" fmla="*/ 8 h 222"/>
                <a:gd name="T12" fmla="*/ 4 w 348"/>
                <a:gd name="T13" fmla="*/ 9 h 222"/>
                <a:gd name="T14" fmla="*/ 4 w 348"/>
                <a:gd name="T15" fmla="*/ 10 h 222"/>
                <a:gd name="T16" fmla="*/ 4 w 348"/>
                <a:gd name="T17" fmla="*/ 10 h 222"/>
                <a:gd name="T18" fmla="*/ 3 w 348"/>
                <a:gd name="T19" fmla="*/ 11 h 222"/>
                <a:gd name="T20" fmla="*/ 3 w 348"/>
                <a:gd name="T21" fmla="*/ 11 h 222"/>
                <a:gd name="T22" fmla="*/ 3 w 348"/>
                <a:gd name="T23" fmla="*/ 12 h 222"/>
                <a:gd name="T24" fmla="*/ 3 w 348"/>
                <a:gd name="T25" fmla="*/ 12 h 222"/>
                <a:gd name="T26" fmla="*/ 3 w 348"/>
                <a:gd name="T27" fmla="*/ 13 h 222"/>
                <a:gd name="T28" fmla="*/ 3 w 348"/>
                <a:gd name="T29" fmla="*/ 13 h 222"/>
                <a:gd name="T30" fmla="*/ 3 w 348"/>
                <a:gd name="T31" fmla="*/ 13 h 222"/>
                <a:gd name="T32" fmla="*/ 3 w 348"/>
                <a:gd name="T33" fmla="*/ 13 h 222"/>
                <a:gd name="T34" fmla="*/ 3 w 348"/>
                <a:gd name="T35" fmla="*/ 13 h 222"/>
                <a:gd name="T36" fmla="*/ 3 w 348"/>
                <a:gd name="T37" fmla="*/ 13 h 222"/>
                <a:gd name="T38" fmla="*/ 3 w 348"/>
                <a:gd name="T39" fmla="*/ 13 h 222"/>
                <a:gd name="T40" fmla="*/ 3 w 348"/>
                <a:gd name="T41" fmla="*/ 13 h 222"/>
                <a:gd name="T42" fmla="*/ 4 w 348"/>
                <a:gd name="T43" fmla="*/ 12 h 222"/>
                <a:gd name="T44" fmla="*/ 4 w 348"/>
                <a:gd name="T45" fmla="*/ 11 h 222"/>
                <a:gd name="T46" fmla="*/ 4 w 348"/>
                <a:gd name="T47" fmla="*/ 10 h 222"/>
                <a:gd name="T48" fmla="*/ 4 w 348"/>
                <a:gd name="T49" fmla="*/ 9 h 222"/>
                <a:gd name="T50" fmla="*/ 4 w 348"/>
                <a:gd name="T51" fmla="*/ 7 h 222"/>
                <a:gd name="T52" fmla="*/ 4 w 348"/>
                <a:gd name="T53" fmla="*/ 6 h 222"/>
                <a:gd name="T54" fmla="*/ 4 w 348"/>
                <a:gd name="T55" fmla="*/ 5 h 222"/>
                <a:gd name="T56" fmla="*/ 4 w 348"/>
                <a:gd name="T57" fmla="*/ 3 h 222"/>
                <a:gd name="T58" fmla="*/ 4 w 348"/>
                <a:gd name="T59" fmla="*/ 3 h 222"/>
                <a:gd name="T60" fmla="*/ 3 w 348"/>
                <a:gd name="T61" fmla="*/ 2 h 222"/>
                <a:gd name="T62" fmla="*/ 3 w 348"/>
                <a:gd name="T63" fmla="*/ 2 h 222"/>
                <a:gd name="T64" fmla="*/ 3 w 348"/>
                <a:gd name="T65" fmla="*/ 1 h 222"/>
                <a:gd name="T66" fmla="*/ 2 w 348"/>
                <a:gd name="T67" fmla="*/ 1 h 222"/>
                <a:gd name="T68" fmla="*/ 2 w 348"/>
                <a:gd name="T69" fmla="*/ 1 h 222"/>
                <a:gd name="T70" fmla="*/ 2 w 348"/>
                <a:gd name="T71" fmla="*/ 0 h 222"/>
                <a:gd name="T72" fmla="*/ 2 w 348"/>
                <a:gd name="T73" fmla="*/ 0 h 222"/>
                <a:gd name="T74" fmla="*/ 1 w 348"/>
                <a:gd name="T75" fmla="*/ 0 h 222"/>
                <a:gd name="T76" fmla="*/ 1 w 348"/>
                <a:gd name="T77" fmla="*/ 0 h 222"/>
                <a:gd name="T78" fmla="*/ 1 w 348"/>
                <a:gd name="T79" fmla="*/ 0 h 222"/>
                <a:gd name="T80" fmla="*/ 0 w 348"/>
                <a:gd name="T81" fmla="*/ 0 h 222"/>
                <a:gd name="T82" fmla="*/ 0 w 348"/>
                <a:gd name="T83" fmla="*/ 0 h 222"/>
                <a:gd name="T84" fmla="*/ 0 w 348"/>
                <a:gd name="T85" fmla="*/ 0 h 222"/>
                <a:gd name="T86" fmla="*/ 0 w 348"/>
                <a:gd name="T87" fmla="*/ 0 h 222"/>
                <a:gd name="T88" fmla="*/ 0 w 348"/>
                <a:gd name="T89" fmla="*/ 0 h 222"/>
                <a:gd name="T90" fmla="*/ 0 w 348"/>
                <a:gd name="T91" fmla="*/ 0 h 222"/>
                <a:gd name="T92" fmla="*/ 0 w 348"/>
                <a:gd name="T93" fmla="*/ 0 h 222"/>
                <a:gd name="T94" fmla="*/ 1 w 348"/>
                <a:gd name="T95" fmla="*/ 0 h 222"/>
                <a:gd name="T96" fmla="*/ 1 w 348"/>
                <a:gd name="T97" fmla="*/ 0 h 222"/>
                <a:gd name="T98" fmla="*/ 1 w 348"/>
                <a:gd name="T99" fmla="*/ 0 h 222"/>
                <a:gd name="T100" fmla="*/ 1 w 348"/>
                <a:gd name="T101" fmla="*/ 1 h 222"/>
                <a:gd name="T102" fmla="*/ 1 w 348"/>
                <a:gd name="T103" fmla="*/ 1 h 222"/>
                <a:gd name="T104" fmla="*/ 2 w 348"/>
                <a:gd name="T105" fmla="*/ 1 h 222"/>
                <a:gd name="T106" fmla="*/ 2 w 348"/>
                <a:gd name="T107" fmla="*/ 1 h 222"/>
                <a:gd name="T108" fmla="*/ 2 w 348"/>
                <a:gd name="T109" fmla="*/ 1 h 222"/>
                <a:gd name="T110" fmla="*/ 2 w 348"/>
                <a:gd name="T111" fmla="*/ 2 h 222"/>
                <a:gd name="T112" fmla="*/ 3 w 348"/>
                <a:gd name="T113" fmla="*/ 2 h 222"/>
                <a:gd name="T114" fmla="*/ 3 w 348"/>
                <a:gd name="T115" fmla="*/ 2 h 222"/>
                <a:gd name="T116" fmla="*/ 3 w 348"/>
                <a:gd name="T117" fmla="*/ 3 h 222"/>
                <a:gd name="T118" fmla="*/ 3 w 348"/>
                <a:gd name="T119" fmla="*/ 3 h 222"/>
                <a:gd name="T120" fmla="*/ 4 w 348"/>
                <a:gd name="T121" fmla="*/ 4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12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7 h 207"/>
                <a:gd name="T2" fmla="*/ 0 w 142"/>
                <a:gd name="T3" fmla="*/ 8 h 207"/>
                <a:gd name="T4" fmla="*/ 0 w 142"/>
                <a:gd name="T5" fmla="*/ 9 h 207"/>
                <a:gd name="T6" fmla="*/ 0 w 142"/>
                <a:gd name="T7" fmla="*/ 10 h 207"/>
                <a:gd name="T8" fmla="*/ 0 w 142"/>
                <a:gd name="T9" fmla="*/ 10 h 207"/>
                <a:gd name="T10" fmla="*/ 1 w 142"/>
                <a:gd name="T11" fmla="*/ 11 h 207"/>
                <a:gd name="T12" fmla="*/ 1 w 142"/>
                <a:gd name="T13" fmla="*/ 12 h 207"/>
                <a:gd name="T14" fmla="*/ 1 w 142"/>
                <a:gd name="T15" fmla="*/ 12 h 207"/>
                <a:gd name="T16" fmla="*/ 1 w 142"/>
                <a:gd name="T17" fmla="*/ 12 h 207"/>
                <a:gd name="T18" fmla="*/ 2 w 142"/>
                <a:gd name="T19" fmla="*/ 12 h 207"/>
                <a:gd name="T20" fmla="*/ 2 w 142"/>
                <a:gd name="T21" fmla="*/ 12 h 207"/>
                <a:gd name="T22" fmla="*/ 2 w 142"/>
                <a:gd name="T23" fmla="*/ 12 h 207"/>
                <a:gd name="T24" fmla="*/ 2 w 142"/>
                <a:gd name="T25" fmla="*/ 12 h 207"/>
                <a:gd name="T26" fmla="*/ 2 w 142"/>
                <a:gd name="T27" fmla="*/ 12 h 207"/>
                <a:gd name="T28" fmla="*/ 2 w 142"/>
                <a:gd name="T29" fmla="*/ 11 h 207"/>
                <a:gd name="T30" fmla="*/ 2 w 142"/>
                <a:gd name="T31" fmla="*/ 11 h 207"/>
                <a:gd name="T32" fmla="*/ 2 w 142"/>
                <a:gd name="T33" fmla="*/ 11 h 207"/>
                <a:gd name="T34" fmla="*/ 1 w 142"/>
                <a:gd name="T35" fmla="*/ 11 h 207"/>
                <a:gd name="T36" fmla="*/ 1 w 142"/>
                <a:gd name="T37" fmla="*/ 10 h 207"/>
                <a:gd name="T38" fmla="*/ 1 w 142"/>
                <a:gd name="T39" fmla="*/ 9 h 207"/>
                <a:gd name="T40" fmla="*/ 1 w 142"/>
                <a:gd name="T41" fmla="*/ 9 h 207"/>
                <a:gd name="T42" fmla="*/ 1 w 142"/>
                <a:gd name="T43" fmla="*/ 8 h 207"/>
                <a:gd name="T44" fmla="*/ 0 w 142"/>
                <a:gd name="T45" fmla="*/ 7 h 207"/>
                <a:gd name="T46" fmla="*/ 0 w 142"/>
                <a:gd name="T47" fmla="*/ 6 h 207"/>
                <a:gd name="T48" fmla="*/ 1 w 142"/>
                <a:gd name="T49" fmla="*/ 4 h 207"/>
                <a:gd name="T50" fmla="*/ 1 w 142"/>
                <a:gd name="T51" fmla="*/ 4 h 207"/>
                <a:gd name="T52" fmla="*/ 1 w 142"/>
                <a:gd name="T53" fmla="*/ 3 h 207"/>
                <a:gd name="T54" fmla="*/ 1 w 142"/>
                <a:gd name="T55" fmla="*/ 2 h 207"/>
                <a:gd name="T56" fmla="*/ 1 w 142"/>
                <a:gd name="T57" fmla="*/ 1 h 207"/>
                <a:gd name="T58" fmla="*/ 2 w 142"/>
                <a:gd name="T59" fmla="*/ 1 h 207"/>
                <a:gd name="T60" fmla="*/ 2 w 142"/>
                <a:gd name="T61" fmla="*/ 0 h 207"/>
                <a:gd name="T62" fmla="*/ 2 w 142"/>
                <a:gd name="T63" fmla="*/ 0 h 207"/>
                <a:gd name="T64" fmla="*/ 2 w 142"/>
                <a:gd name="T65" fmla="*/ 0 h 207"/>
                <a:gd name="T66" fmla="*/ 2 w 142"/>
                <a:gd name="T67" fmla="*/ 0 h 207"/>
                <a:gd name="T68" fmla="*/ 1 w 142"/>
                <a:gd name="T69" fmla="*/ 0 h 207"/>
                <a:gd name="T70" fmla="*/ 1 w 142"/>
                <a:gd name="T71" fmla="*/ 1 h 207"/>
                <a:gd name="T72" fmla="*/ 1 w 142"/>
                <a:gd name="T73" fmla="*/ 2 h 207"/>
                <a:gd name="T74" fmla="*/ 0 w 142"/>
                <a:gd name="T75" fmla="*/ 3 h 207"/>
                <a:gd name="T76" fmla="*/ 0 w 142"/>
                <a:gd name="T77" fmla="*/ 4 h 207"/>
                <a:gd name="T78" fmla="*/ 0 w 142"/>
                <a:gd name="T79" fmla="*/ 5 h 207"/>
                <a:gd name="T80" fmla="*/ 0 w 142"/>
                <a:gd name="T81" fmla="*/ 7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12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3 w 303"/>
                <a:gd name="T1" fmla="*/ 6 h 272"/>
                <a:gd name="T2" fmla="*/ 3 w 303"/>
                <a:gd name="T3" fmla="*/ 7 h 272"/>
                <a:gd name="T4" fmla="*/ 3 w 303"/>
                <a:gd name="T5" fmla="*/ 8 h 272"/>
                <a:gd name="T6" fmla="*/ 3 w 303"/>
                <a:gd name="T7" fmla="*/ 10 h 272"/>
                <a:gd name="T8" fmla="*/ 3 w 303"/>
                <a:gd name="T9" fmla="*/ 11 h 272"/>
                <a:gd name="T10" fmla="*/ 3 w 303"/>
                <a:gd name="T11" fmla="*/ 12 h 272"/>
                <a:gd name="T12" fmla="*/ 3 w 303"/>
                <a:gd name="T13" fmla="*/ 13 h 272"/>
                <a:gd name="T14" fmla="*/ 2 w 303"/>
                <a:gd name="T15" fmla="*/ 14 h 272"/>
                <a:gd name="T16" fmla="*/ 2 w 303"/>
                <a:gd name="T17" fmla="*/ 15 h 272"/>
                <a:gd name="T18" fmla="*/ 2 w 303"/>
                <a:gd name="T19" fmla="*/ 15 h 272"/>
                <a:gd name="T20" fmla="*/ 2 w 303"/>
                <a:gd name="T21" fmla="*/ 16 h 272"/>
                <a:gd name="T22" fmla="*/ 2 w 303"/>
                <a:gd name="T23" fmla="*/ 16 h 272"/>
                <a:gd name="T24" fmla="*/ 2 w 303"/>
                <a:gd name="T25" fmla="*/ 16 h 272"/>
                <a:gd name="T26" fmla="*/ 2 w 303"/>
                <a:gd name="T27" fmla="*/ 16 h 272"/>
                <a:gd name="T28" fmla="*/ 2 w 303"/>
                <a:gd name="T29" fmla="*/ 15 h 272"/>
                <a:gd name="T30" fmla="*/ 3 w 303"/>
                <a:gd name="T31" fmla="*/ 14 h 272"/>
                <a:gd name="T32" fmla="*/ 3 w 303"/>
                <a:gd name="T33" fmla="*/ 13 h 272"/>
                <a:gd name="T34" fmla="*/ 4 w 303"/>
                <a:gd name="T35" fmla="*/ 11 h 272"/>
                <a:gd name="T36" fmla="*/ 4 w 303"/>
                <a:gd name="T37" fmla="*/ 10 h 272"/>
                <a:gd name="T38" fmla="*/ 4 w 303"/>
                <a:gd name="T39" fmla="*/ 8 h 272"/>
                <a:gd name="T40" fmla="*/ 3 w 303"/>
                <a:gd name="T41" fmla="*/ 6 h 272"/>
                <a:gd name="T42" fmla="*/ 3 w 303"/>
                <a:gd name="T43" fmla="*/ 5 h 272"/>
                <a:gd name="T44" fmla="*/ 3 w 303"/>
                <a:gd name="T45" fmla="*/ 4 h 272"/>
                <a:gd name="T46" fmla="*/ 2 w 303"/>
                <a:gd name="T47" fmla="*/ 3 h 272"/>
                <a:gd name="T48" fmla="*/ 2 w 303"/>
                <a:gd name="T49" fmla="*/ 2 h 272"/>
                <a:gd name="T50" fmla="*/ 1 w 303"/>
                <a:gd name="T51" fmla="*/ 1 h 272"/>
                <a:gd name="T52" fmla="*/ 1 w 303"/>
                <a:gd name="T53" fmla="*/ 1 h 272"/>
                <a:gd name="T54" fmla="*/ 1 w 303"/>
                <a:gd name="T55" fmla="*/ 0 h 272"/>
                <a:gd name="T56" fmla="*/ 0 w 303"/>
                <a:gd name="T57" fmla="*/ 0 h 272"/>
                <a:gd name="T58" fmla="*/ 0 w 303"/>
                <a:gd name="T59" fmla="*/ 0 h 272"/>
                <a:gd name="T60" fmla="*/ 0 w 303"/>
                <a:gd name="T61" fmla="*/ 0 h 272"/>
                <a:gd name="T62" fmla="*/ 1 w 303"/>
                <a:gd name="T63" fmla="*/ 1 h 272"/>
                <a:gd name="T64" fmla="*/ 1 w 303"/>
                <a:gd name="T65" fmla="*/ 1 h 272"/>
                <a:gd name="T66" fmla="*/ 1 w 303"/>
                <a:gd name="T67" fmla="*/ 2 h 272"/>
                <a:gd name="T68" fmla="*/ 2 w 303"/>
                <a:gd name="T69" fmla="*/ 3 h 272"/>
                <a:gd name="T70" fmla="*/ 2 w 303"/>
                <a:gd name="T71" fmla="*/ 3 h 272"/>
                <a:gd name="T72" fmla="*/ 3 w 303"/>
                <a:gd name="T73" fmla="*/ 4 h 272"/>
                <a:gd name="T74" fmla="*/ 3 w 303"/>
                <a:gd name="T75" fmla="*/ 5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7"/>
          <p:cNvGrpSpPr>
            <a:grpSpLocks/>
          </p:cNvGrpSpPr>
          <p:nvPr/>
        </p:nvGrpSpPr>
        <p:grpSpPr bwMode="auto">
          <a:xfrm>
            <a:off x="2070100" y="2655888"/>
            <a:ext cx="635000" cy="588962"/>
            <a:chOff x="2870" y="1518"/>
            <a:chExt cx="292" cy="320"/>
          </a:xfrm>
        </p:grpSpPr>
        <p:graphicFrame>
          <p:nvGraphicFramePr>
            <p:cNvPr id="2050" name="Object 12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65" name="Clip" r:id="rId7" imgW="826731" imgH="839928" progId="">
                <p:embed/>
              </p:oleObj>
            </a:graphicData>
          </a:graphic>
        </p:graphicFrame>
        <p:graphicFrame>
          <p:nvGraphicFramePr>
            <p:cNvPr id="2051" name="Object 12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66" name="Clip" r:id="rId8" imgW="1267476" imgH="1198375" progId="">
                <p:embed/>
              </p:oleObj>
            </a:graphicData>
          </a:graphic>
        </p:graphicFrame>
      </p:grpSp>
      <p:sp>
        <p:nvSpPr>
          <p:cNvPr id="2092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3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5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107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4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105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6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103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4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16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101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2100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i="1" u="sng" dirty="0">
                <a:solidFill>
                  <a:srgbClr val="FF3300"/>
                </a:solidFill>
                <a:latin typeface="Arial" pitchFamily="34" charset="0"/>
              </a:rPr>
              <a:t>Passive Scanning:</a:t>
            </a:r>
            <a:r>
              <a:rPr lang="en-US" sz="1600" u="sng" dirty="0">
                <a:latin typeface="Arial" pitchFamily="34" charset="0"/>
              </a:rPr>
              <a:t>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 dirty="0">
                <a:latin typeface="Arial" pitchFamily="34" charset="0"/>
              </a:rPr>
              <a:t>beacon frames sent from APs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 dirty="0">
                <a:latin typeface="Arial" pitchFamily="34" charset="0"/>
              </a:rPr>
              <a:t>association Request frame sent: H1 to selected AP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 dirty="0">
                <a:latin typeface="Arial" pitchFamily="34" charset="0"/>
              </a:rPr>
              <a:t>association Response frame sent: </a:t>
            </a:r>
            <a:r>
              <a:rPr lang="en-US" dirty="0" smtClean="0">
                <a:latin typeface="Arial" pitchFamily="34" charset="0"/>
              </a:rPr>
              <a:t>selected AP to H1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networks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05264" y="1394362"/>
            <a:ext cx="8343313" cy="4530725"/>
          </a:xfrm>
        </p:spPr>
        <p:txBody>
          <a:bodyPr/>
          <a:lstStyle/>
          <a:p>
            <a:r>
              <a:rPr lang="en-US" altLang="en-US" sz="3200" dirty="0" smtClean="0"/>
              <a:t>Support communication among computers</a:t>
            </a:r>
          </a:p>
          <a:p>
            <a:pPr lvl="1"/>
            <a:r>
              <a:rPr lang="en-US" altLang="en-US" sz="2800" dirty="0" smtClean="0"/>
              <a:t>Hosts (computers), routers, network links, protocols</a:t>
            </a:r>
          </a:p>
          <a:p>
            <a:r>
              <a:rPr lang="en-US" sz="3200" dirty="0" smtClean="0"/>
              <a:t>Each machine has multiple addresses</a:t>
            </a:r>
          </a:p>
          <a:p>
            <a:pPr lvl="1"/>
            <a:r>
              <a:rPr lang="en-US" dirty="0" smtClean="0"/>
              <a:t>MAC address, IP address </a:t>
            </a:r>
          </a:p>
          <a:p>
            <a:r>
              <a:rPr lang="en-US" sz="3200" dirty="0" smtClean="0"/>
              <a:t>Each message from the sender to receiver may stop at many intermediate hops till it reaches its destination (routing)</a:t>
            </a:r>
          </a:p>
          <a:p>
            <a:r>
              <a:rPr lang="en-US" altLang="en-US" sz="3200" dirty="0" smtClean="0"/>
              <a:t>Possible attacks to computer networks?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101" y="123606"/>
            <a:ext cx="8718550" cy="1000125"/>
          </a:xfrm>
        </p:spPr>
        <p:txBody>
          <a:bodyPr/>
          <a:lstStyle/>
          <a:p>
            <a:r>
              <a:rPr lang="en-US" dirty="0" smtClean="0"/>
              <a:t>Many possible attacks!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2"/>
            <a:ext cx="7958137" cy="54200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i="1" dirty="0" smtClean="0">
                <a:solidFill>
                  <a:srgbClr val="C00000"/>
                </a:solidFill>
              </a:rPr>
              <a:t>eavesdrop: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intercept messages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actively </a:t>
            </a:r>
            <a:r>
              <a:rPr lang="en-US" sz="3200" i="1" dirty="0" smtClean="0">
                <a:solidFill>
                  <a:srgbClr val="C00000"/>
                </a:solidFill>
              </a:rPr>
              <a:t>insert</a:t>
            </a:r>
            <a:r>
              <a:rPr lang="en-US" sz="3200" dirty="0" smtClean="0"/>
              <a:t> messages into connection</a:t>
            </a:r>
          </a:p>
          <a:p>
            <a:pPr>
              <a:lnSpc>
                <a:spcPct val="90000"/>
              </a:lnSpc>
            </a:pPr>
            <a:r>
              <a:rPr lang="en-US" sz="3200" i="1" dirty="0" smtClean="0">
                <a:solidFill>
                  <a:srgbClr val="C00000"/>
                </a:solidFill>
              </a:rPr>
              <a:t>impersonation: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can fake (spoof) source address in packet (or any field in packet)</a:t>
            </a:r>
          </a:p>
          <a:p>
            <a:pPr>
              <a:lnSpc>
                <a:spcPct val="90000"/>
              </a:lnSpc>
            </a:pPr>
            <a:r>
              <a:rPr lang="en-US" sz="3200" i="1" dirty="0" smtClean="0">
                <a:solidFill>
                  <a:srgbClr val="C00000"/>
                </a:solidFill>
              </a:rPr>
              <a:t>hijacking: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ja-JP" altLang="en-US" sz="3200" smtClean="0"/>
              <a:t>“</a:t>
            </a:r>
            <a:r>
              <a:rPr lang="en-US" altLang="ja-JP" sz="3200" dirty="0" smtClean="0"/>
              <a:t>take over</a:t>
            </a:r>
            <a:r>
              <a:rPr lang="ja-JP" altLang="en-US" sz="3200" smtClean="0"/>
              <a:t>”</a:t>
            </a:r>
            <a:r>
              <a:rPr lang="en-US" altLang="ja-JP" sz="3200" dirty="0" smtClean="0"/>
              <a:t> ongoing connection by removing sender or receiver, inserting himself in place</a:t>
            </a:r>
          </a:p>
          <a:p>
            <a:pPr>
              <a:lnSpc>
                <a:spcPct val="90000"/>
              </a:lnSpc>
            </a:pPr>
            <a:r>
              <a:rPr lang="en-US" sz="3200" i="1" dirty="0" smtClean="0">
                <a:solidFill>
                  <a:srgbClr val="C00000"/>
                </a:solidFill>
              </a:rPr>
              <a:t>denial of service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smtClean="0"/>
              <a:t>prevent service from being used by others (e.g.,  by overloading resources)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101" y="123606"/>
            <a:ext cx="8718550" cy="1000125"/>
          </a:xfrm>
        </p:spPr>
        <p:txBody>
          <a:bodyPr/>
          <a:lstStyle/>
          <a:p>
            <a:r>
              <a:rPr lang="en-US" smtClean="0"/>
              <a:t>Eavesdropping: </a:t>
            </a:r>
            <a:r>
              <a:rPr lang="en-US" dirty="0" smtClean="0"/>
              <a:t>one example 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7958"/>
            <a:ext cx="9144000" cy="49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91" y="228600"/>
            <a:ext cx="8610601" cy="1143000"/>
          </a:xfrm>
        </p:spPr>
        <p:txBody>
          <a:bodyPr/>
          <a:lstStyle/>
          <a:p>
            <a:r>
              <a:rPr lang="en-US" dirty="0" smtClean="0"/>
              <a:t>Security goals of computer networks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1197" y="1647580"/>
            <a:ext cx="8002588" cy="4781355"/>
          </a:xfrm>
        </p:spPr>
        <p:txBody>
          <a:bodyPr/>
          <a:lstStyle/>
          <a:p>
            <a:r>
              <a:rPr lang="en-US" sz="3600" dirty="0" smtClean="0"/>
              <a:t>Counter various attacks</a:t>
            </a:r>
          </a:p>
          <a:p>
            <a:pPr lvl="1"/>
            <a:r>
              <a:rPr lang="en-US" sz="3200" dirty="0" smtClean="0"/>
              <a:t>Confidentiality, Integrity, Availability</a:t>
            </a:r>
            <a:endParaRPr lang="en-US" dirty="0" smtClean="0"/>
          </a:p>
          <a:p>
            <a:r>
              <a:rPr lang="en-US" sz="3600" dirty="0" smtClean="0"/>
              <a:t>Network security at different layers</a:t>
            </a:r>
          </a:p>
          <a:p>
            <a:pPr lvl="1"/>
            <a:r>
              <a:rPr lang="en-US" sz="3200" dirty="0" smtClean="0"/>
              <a:t>Security measures at different layers</a:t>
            </a:r>
          </a:p>
          <a:p>
            <a:pPr lvl="1"/>
            <a:r>
              <a:rPr lang="en-US" sz="3200" dirty="0" smtClean="0"/>
              <a:t>Many approaches rely heavily on crypto</a:t>
            </a:r>
          </a:p>
          <a:p>
            <a:pPr lvl="1"/>
            <a:r>
              <a:rPr lang="en-US" sz="3200" dirty="0" smtClean="0"/>
              <a:t>See examples of what to do and what not to do…</a:t>
            </a:r>
          </a:p>
          <a:p>
            <a:pPr lvl="1"/>
            <a:r>
              <a:rPr lang="en-US" sz="3200" dirty="0" smtClean="0"/>
              <a:t>It is not easy…</a:t>
            </a:r>
          </a:p>
          <a:p>
            <a:pPr lvl="1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114300"/>
            <a:ext cx="7772400" cy="10287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Internet protocol stack</a:t>
            </a:r>
          </a:p>
        </p:txBody>
      </p:sp>
      <p:sp>
        <p:nvSpPr>
          <p:cNvPr id="140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7050" y="1333500"/>
            <a:ext cx="5554663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application:</a:t>
            </a:r>
            <a:r>
              <a:rPr lang="en-US" dirty="0" smtClean="0">
                <a:ea typeface="ＭＳ Ｐゴシック" pitchFamily="34" charset="-128"/>
              </a:rPr>
              <a:t> supporting network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Arial" pitchFamily="34" charset="0"/>
              </a:rPr>
              <a:t>FTP, SMTP, HTTP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transport:</a:t>
            </a:r>
            <a:r>
              <a:rPr lang="en-US" dirty="0" smtClean="0">
                <a:ea typeface="ＭＳ Ｐゴシック" pitchFamily="34" charset="-128"/>
              </a:rPr>
              <a:t> process data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Arial" pitchFamily="34" charset="0"/>
              </a:rPr>
              <a:t>TCP, UDP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network:</a:t>
            </a:r>
            <a:r>
              <a:rPr lang="en-US" dirty="0" smtClean="0">
                <a:ea typeface="ＭＳ Ｐゴシック" pitchFamily="34" charset="-128"/>
              </a:rPr>
              <a:t> routing of datagrams from source to destination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Arial" pitchFamily="34" charset="0"/>
              </a:rPr>
              <a:t>IP, routing protocols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link:</a:t>
            </a:r>
            <a:r>
              <a:rPr lang="en-US" dirty="0" smtClean="0">
                <a:ea typeface="ＭＳ Ｐゴシック" pitchFamily="34" charset="-128"/>
              </a:rPr>
              <a:t> data transfer between neighboring  network elements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Arial" pitchFamily="34" charset="0"/>
              </a:rPr>
              <a:t>Ethernet, 802.111 (</a:t>
            </a:r>
            <a:r>
              <a:rPr lang="en-US" dirty="0" err="1" smtClean="0">
                <a:ea typeface="Arial" pitchFamily="34" charset="0"/>
              </a:rPr>
              <a:t>WiFi</a:t>
            </a:r>
            <a:r>
              <a:rPr lang="en-US" dirty="0" smtClean="0">
                <a:ea typeface="Arial" pitchFamily="34" charset="0"/>
              </a:rPr>
              <a:t>), PPP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physical:</a:t>
            </a:r>
            <a:r>
              <a:rPr lang="en-US" dirty="0" smtClean="0">
                <a:ea typeface="ＭＳ Ｐゴシック" pitchFamily="34" charset="-128"/>
              </a:rPr>
              <a:t> bits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on the wire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627375" y="1920875"/>
            <a:ext cx="1515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Gill Sans MT" pitchFamily="34" charset="0"/>
              </a:rPr>
              <a:t>application</a:t>
            </a:r>
          </a:p>
          <a:p>
            <a:pPr algn="ctr"/>
            <a:endParaRPr lang="en-US" sz="2400" dirty="0">
              <a:latin typeface="Gill Sans MT" pitchFamily="34" charset="0"/>
            </a:endParaRPr>
          </a:p>
          <a:p>
            <a:pPr algn="ctr"/>
            <a:r>
              <a:rPr lang="en-US" sz="2400" dirty="0">
                <a:latin typeface="Gill Sans MT" pitchFamily="34" charset="0"/>
              </a:rPr>
              <a:t>transport</a:t>
            </a:r>
          </a:p>
          <a:p>
            <a:pPr algn="ctr"/>
            <a:endParaRPr lang="en-US" sz="2400" dirty="0">
              <a:latin typeface="Gill Sans MT" pitchFamily="34" charset="0"/>
            </a:endParaRPr>
          </a:p>
          <a:p>
            <a:pPr algn="ctr"/>
            <a:r>
              <a:rPr lang="en-US" sz="2400" dirty="0">
                <a:latin typeface="Gill Sans MT" pitchFamily="34" charset="0"/>
              </a:rPr>
              <a:t>network</a:t>
            </a:r>
          </a:p>
          <a:p>
            <a:pPr algn="ctr"/>
            <a:endParaRPr lang="en-US" sz="2400" dirty="0">
              <a:latin typeface="Gill Sans MT" pitchFamily="34" charset="0"/>
            </a:endParaRPr>
          </a:p>
          <a:p>
            <a:pPr algn="ctr"/>
            <a:r>
              <a:rPr lang="en-US" sz="2400" dirty="0">
                <a:latin typeface="Gill Sans MT" pitchFamily="34" charset="0"/>
              </a:rPr>
              <a:t>link</a:t>
            </a:r>
          </a:p>
          <a:p>
            <a:pPr algn="ctr"/>
            <a:endParaRPr lang="en-US" sz="2400" dirty="0">
              <a:latin typeface="Gill Sans MT" pitchFamily="34" charset="0"/>
            </a:endParaRPr>
          </a:p>
          <a:p>
            <a:pPr algn="ctr"/>
            <a:r>
              <a:rPr lang="en-US" sz="2400" dirty="0">
                <a:latin typeface="Gill Sans MT" pitchFamily="34" charset="0"/>
              </a:rPr>
              <a:t>physical</a:t>
            </a:r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505575" y="1638300"/>
            <a:ext cx="1892300" cy="3530600"/>
          </a:xfrm>
          <a:prstGeom prst="rect">
            <a:avLst/>
          </a:prstGeom>
          <a:solidFill>
            <a:srgbClr val="000099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0050" y="85725"/>
            <a:ext cx="6503988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ISO/OSI reference model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4200" y="1422400"/>
            <a:ext cx="5154613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presentation:</a:t>
            </a:r>
            <a:r>
              <a:rPr lang="en-US" smtClean="0">
                <a:ea typeface="ＭＳ Ｐゴシック" pitchFamily="34" charset="-128"/>
              </a:rPr>
              <a:t> allow applications to interpret meaning of data, e.g., encryption, compression, machine-specific conventions</a:t>
            </a:r>
          </a:p>
          <a:p>
            <a:pPr eaLnBrk="1" hangingPunct="1"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session:</a:t>
            </a:r>
            <a:r>
              <a:rPr lang="en-US" smtClean="0">
                <a:ea typeface="ＭＳ Ｐゴシック" pitchFamily="34" charset="-128"/>
              </a:rPr>
              <a:t> synchronization, checkpointing, recovery of data exchange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Internet stack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missing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these layers!</a:t>
            </a:r>
          </a:p>
          <a:p>
            <a:pPr lvl="1" eaLnBrk="1" hangingPunct="1"/>
            <a:r>
              <a:rPr lang="en-US" smtClean="0">
                <a:ea typeface="Arial" pitchFamily="34" charset="0"/>
              </a:rPr>
              <a:t>these services, </a:t>
            </a:r>
            <a:r>
              <a:rPr lang="en-US" i="1" smtClean="0">
                <a:ea typeface="Arial" pitchFamily="34" charset="0"/>
              </a:rPr>
              <a:t>if needed,</a:t>
            </a:r>
            <a:r>
              <a:rPr lang="en-US" smtClean="0">
                <a:ea typeface="Arial" pitchFamily="34" charset="0"/>
              </a:rPr>
              <a:t> must be implemented in application</a:t>
            </a:r>
          </a:p>
          <a:p>
            <a:pPr lvl="1" eaLnBrk="1" hangingPunct="1"/>
            <a:r>
              <a:rPr lang="en-US" smtClean="0">
                <a:ea typeface="Arial" pitchFamily="34" charset="0"/>
              </a:rPr>
              <a:t>needed?</a:t>
            </a:r>
          </a:p>
        </p:txBody>
      </p:sp>
      <p:sp>
        <p:nvSpPr>
          <p:cNvPr id="142341" name="Rectangle 6"/>
          <p:cNvSpPr>
            <a:spLocks noChangeArrowheads="1"/>
          </p:cNvSpPr>
          <p:nvPr/>
        </p:nvSpPr>
        <p:spPr bwMode="auto">
          <a:xfrm>
            <a:off x="6391275" y="1774825"/>
            <a:ext cx="1892300" cy="3586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42342" name="Text Box 7"/>
          <p:cNvSpPr txBox="1">
            <a:spLocks noChangeArrowheads="1"/>
          </p:cNvSpPr>
          <p:nvPr/>
        </p:nvSpPr>
        <p:spPr bwMode="auto">
          <a:xfrm>
            <a:off x="6348413" y="1946275"/>
            <a:ext cx="1982787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>
                <a:latin typeface="Gill Sans MT" pitchFamily="34" charset="0"/>
              </a:rPr>
              <a:t>application</a:t>
            </a:r>
          </a:p>
          <a:p>
            <a:pPr algn="ctr">
              <a:lnSpc>
                <a:spcPct val="70000"/>
              </a:lnSpc>
            </a:pPr>
            <a:endParaRPr lang="en-US" sz="2400" dirty="0">
              <a:latin typeface="Gill Sans MT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2400" dirty="0">
                <a:latin typeface="Gill Sans MT" pitchFamily="34" charset="0"/>
              </a:rPr>
              <a:t>presentation</a:t>
            </a:r>
          </a:p>
          <a:p>
            <a:pPr algn="ctr">
              <a:lnSpc>
                <a:spcPct val="70000"/>
              </a:lnSpc>
            </a:pPr>
            <a:endParaRPr lang="en-US" sz="2400" dirty="0">
              <a:latin typeface="Gill Sans MT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2400" dirty="0">
                <a:latin typeface="Gill Sans MT" pitchFamily="34" charset="0"/>
              </a:rPr>
              <a:t>session</a:t>
            </a:r>
          </a:p>
          <a:p>
            <a:pPr algn="ctr">
              <a:lnSpc>
                <a:spcPct val="70000"/>
              </a:lnSpc>
            </a:pPr>
            <a:endParaRPr lang="en-US" sz="2400" dirty="0">
              <a:latin typeface="Gill Sans MT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2400" dirty="0">
                <a:latin typeface="Gill Sans MT" pitchFamily="34" charset="0"/>
              </a:rPr>
              <a:t>transport</a:t>
            </a:r>
          </a:p>
          <a:p>
            <a:pPr algn="ctr">
              <a:lnSpc>
                <a:spcPct val="70000"/>
              </a:lnSpc>
            </a:pPr>
            <a:endParaRPr lang="en-US" sz="2400" dirty="0">
              <a:latin typeface="Gill Sans MT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2400" dirty="0">
                <a:latin typeface="Gill Sans MT" pitchFamily="34" charset="0"/>
              </a:rPr>
              <a:t>network</a:t>
            </a:r>
          </a:p>
          <a:p>
            <a:pPr algn="ctr">
              <a:lnSpc>
                <a:spcPct val="70000"/>
              </a:lnSpc>
            </a:pPr>
            <a:endParaRPr lang="en-US" sz="2400" dirty="0">
              <a:latin typeface="Gill Sans MT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2400" dirty="0">
                <a:latin typeface="Gill Sans MT" pitchFamily="34" charset="0"/>
              </a:rPr>
              <a:t>link</a:t>
            </a:r>
          </a:p>
          <a:p>
            <a:pPr algn="ctr">
              <a:lnSpc>
                <a:spcPct val="70000"/>
              </a:lnSpc>
            </a:pPr>
            <a:endParaRPr lang="en-US" sz="2400" dirty="0">
              <a:latin typeface="Gill Sans MT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2400" dirty="0">
                <a:latin typeface="Gill Sans MT" pitchFamily="34" charset="0"/>
              </a:rPr>
              <a:t>physical</a:t>
            </a:r>
          </a:p>
        </p:txBody>
      </p:sp>
      <p:sp>
        <p:nvSpPr>
          <p:cNvPr id="142343" name="Line 8"/>
          <p:cNvSpPr>
            <a:spLocks noChangeShapeType="1"/>
          </p:cNvSpPr>
          <p:nvPr/>
        </p:nvSpPr>
        <p:spPr bwMode="auto">
          <a:xfrm>
            <a:off x="6370638" y="23669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Line 9"/>
          <p:cNvSpPr>
            <a:spLocks noChangeShapeType="1"/>
          </p:cNvSpPr>
          <p:nvPr/>
        </p:nvSpPr>
        <p:spPr bwMode="auto">
          <a:xfrm>
            <a:off x="6384925" y="33432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10"/>
          <p:cNvSpPr>
            <a:spLocks noChangeShapeType="1"/>
          </p:cNvSpPr>
          <p:nvPr/>
        </p:nvSpPr>
        <p:spPr bwMode="auto">
          <a:xfrm>
            <a:off x="6384925" y="3883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1"/>
          <p:cNvSpPr>
            <a:spLocks noChangeShapeType="1"/>
          </p:cNvSpPr>
          <p:nvPr/>
        </p:nvSpPr>
        <p:spPr bwMode="auto">
          <a:xfrm>
            <a:off x="6386513" y="4899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Line 12"/>
          <p:cNvSpPr>
            <a:spLocks noChangeShapeType="1"/>
          </p:cNvSpPr>
          <p:nvPr/>
        </p:nvSpPr>
        <p:spPr bwMode="auto">
          <a:xfrm>
            <a:off x="6370638" y="44164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Line 13"/>
          <p:cNvSpPr>
            <a:spLocks noChangeShapeType="1"/>
          </p:cNvSpPr>
          <p:nvPr/>
        </p:nvSpPr>
        <p:spPr bwMode="auto">
          <a:xfrm>
            <a:off x="6369050" y="28860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8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0"/>
          <p:cNvGrpSpPr>
            <a:grpSpLocks/>
          </p:cNvGrpSpPr>
          <p:nvPr/>
        </p:nvGrpSpPr>
        <p:grpSpPr bwMode="auto">
          <a:xfrm>
            <a:off x="7329488" y="2754313"/>
            <a:ext cx="1052512" cy="355600"/>
            <a:chOff x="4410" y="1365"/>
            <a:chExt cx="663" cy="224"/>
          </a:xfrm>
        </p:grpSpPr>
        <p:sp>
          <p:nvSpPr>
            <p:cNvPr id="144523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4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5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6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527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70"/>
          <p:cNvGrpSpPr>
            <a:grpSpLocks/>
          </p:cNvGrpSpPr>
          <p:nvPr/>
        </p:nvGrpSpPr>
        <p:grpSpPr bwMode="auto">
          <a:xfrm>
            <a:off x="7392988" y="5013325"/>
            <a:ext cx="881062" cy="422275"/>
            <a:chOff x="2356" y="1300"/>
            <a:chExt cx="555" cy="194"/>
          </a:xfrm>
        </p:grpSpPr>
        <p:sp>
          <p:nvSpPr>
            <p:cNvPr id="1445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445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445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4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4521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2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19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0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391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144393" name="Freeform 10"/>
          <p:cNvSpPr>
            <a:spLocks/>
          </p:cNvSpPr>
          <p:nvPr/>
        </p:nvSpPr>
        <p:spPr bwMode="auto">
          <a:xfrm>
            <a:off x="3868738" y="65087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4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physical</a:t>
            </a:r>
          </a:p>
        </p:txBody>
      </p:sp>
      <p:sp>
        <p:nvSpPr>
          <p:cNvPr id="144398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4450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1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51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51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51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1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6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4450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144405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144406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7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0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physical</a:t>
            </a:r>
          </a:p>
        </p:txBody>
      </p:sp>
      <p:sp>
        <p:nvSpPr>
          <p:cNvPr id="144411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2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44499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0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501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502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503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504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5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6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44493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4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95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96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97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98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4448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9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9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4448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44482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3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4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5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physical</a:t>
              </a:r>
            </a:p>
          </p:txBody>
        </p:sp>
        <p:sp>
          <p:nvSpPr>
            <p:cNvPr id="144486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44478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9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0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1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physical</a:t>
              </a:r>
            </a:p>
          </p:txBody>
        </p:sp>
      </p:grpSp>
      <p:sp>
        <p:nvSpPr>
          <p:cNvPr id="144420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44470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1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72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73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474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75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6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7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44464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65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66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67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68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9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44458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9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60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61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62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3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44450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1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52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53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454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55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6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7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25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router</a:t>
            </a:r>
          </a:p>
        </p:txBody>
      </p:sp>
      <p:sp>
        <p:nvSpPr>
          <p:cNvPr id="144426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switch</a:t>
            </a:r>
          </a:p>
        </p:txBody>
      </p:sp>
      <p:sp>
        <p:nvSpPr>
          <p:cNvPr id="144427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5066202" y="84391"/>
            <a:ext cx="3805237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Encapsulation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44448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9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9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H</a:t>
                </a:r>
                <a:r>
                  <a:rPr lang="en-US" sz="1800" baseline="-25000"/>
                  <a:t>t</a:t>
                </a:r>
              </a:p>
            </p:txBody>
          </p:sp>
        </p:grpSp>
        <p:grpSp>
          <p:nvGrpSpPr>
            <p:cNvPr id="20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44440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1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22" name="Group 187"/>
          <p:cNvGrpSpPr>
            <a:grpSpLocks/>
          </p:cNvGrpSpPr>
          <p:nvPr/>
        </p:nvGrpSpPr>
        <p:grpSpPr bwMode="auto">
          <a:xfrm flipH="1">
            <a:off x="3178175" y="4970463"/>
            <a:ext cx="803275" cy="771525"/>
            <a:chOff x="-44" y="1473"/>
            <a:chExt cx="981" cy="1105"/>
          </a:xfrm>
        </p:grpSpPr>
        <p:pic>
          <p:nvPicPr>
            <p:cNvPr id="144438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39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" name="Group 190"/>
          <p:cNvGrpSpPr>
            <a:grpSpLocks/>
          </p:cNvGrpSpPr>
          <p:nvPr/>
        </p:nvGrpSpPr>
        <p:grpSpPr bwMode="auto">
          <a:xfrm flipH="1">
            <a:off x="4140200" y="1087438"/>
            <a:ext cx="803275" cy="771525"/>
            <a:chOff x="-44" y="1473"/>
            <a:chExt cx="981" cy="1105"/>
          </a:xfrm>
        </p:grpSpPr>
        <p:pic>
          <p:nvPicPr>
            <p:cNvPr id="144436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37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14369</TotalTime>
  <Words>1371</Words>
  <Application>Microsoft Office PowerPoint</Application>
  <PresentationFormat>On-screen Show (4:3)</PresentationFormat>
  <Paragraphs>287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Clip</vt:lpstr>
      <vt:lpstr>CSE 4905  Network Security Overview</vt:lpstr>
      <vt:lpstr>Slide 2</vt:lpstr>
      <vt:lpstr>Computer networks</vt:lpstr>
      <vt:lpstr>Many possible attacks!</vt:lpstr>
      <vt:lpstr>Eavesdropping: one example </vt:lpstr>
      <vt:lpstr>Security goals of computer networks</vt:lpstr>
      <vt:lpstr>Internet protocol stack</vt:lpstr>
      <vt:lpstr>ISO/OSI reference model</vt:lpstr>
      <vt:lpstr>Encapsulation</vt:lpstr>
      <vt:lpstr>Exercise: security at link layer</vt:lpstr>
      <vt:lpstr>Exercise: security at link layer</vt:lpstr>
      <vt:lpstr>Exercise: security at network (IP) layer</vt:lpstr>
      <vt:lpstr>Exercise: security at network (IP) layer</vt:lpstr>
      <vt:lpstr>Why need security at different layers?</vt:lpstr>
      <vt:lpstr>Physical layer security</vt:lpstr>
      <vt:lpstr>Link layer security</vt:lpstr>
      <vt:lpstr>Sniffing wireless traffic</vt:lpstr>
      <vt:lpstr>Securing WiFi networks</vt:lpstr>
      <vt:lpstr>IEEE 802.11 Wireless LAN</vt:lpstr>
      <vt:lpstr>802.11 LAN architecture</vt:lpstr>
      <vt:lpstr>802.11: association</vt:lpstr>
      <vt:lpstr>802.11: passive/active scanning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bing</cp:lastModifiedBy>
  <cp:revision>556</cp:revision>
  <cp:lastPrinted>2011-11-30T14:38:01Z</cp:lastPrinted>
  <dcterms:created xsi:type="dcterms:W3CDTF">1999-10-08T19:08:27Z</dcterms:created>
  <dcterms:modified xsi:type="dcterms:W3CDTF">2017-02-14T13:33:43Z</dcterms:modified>
</cp:coreProperties>
</file>